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4" r:id="rId4"/>
  </p:sldMasterIdLst>
  <p:notesMasterIdLst>
    <p:notesMasterId r:id="rId42"/>
  </p:notesMasterIdLst>
  <p:handoutMasterIdLst>
    <p:handoutMasterId r:id="rId43"/>
  </p:handoutMasterIdLst>
  <p:sldIdLst>
    <p:sldId id="256" r:id="rId5"/>
    <p:sldId id="434" r:id="rId6"/>
    <p:sldId id="436" r:id="rId7"/>
    <p:sldId id="439" r:id="rId8"/>
    <p:sldId id="536" r:id="rId9"/>
    <p:sldId id="538" r:id="rId10"/>
    <p:sldId id="539" r:id="rId11"/>
    <p:sldId id="542" r:id="rId12"/>
    <p:sldId id="543" r:id="rId13"/>
    <p:sldId id="544" r:id="rId14"/>
    <p:sldId id="545" r:id="rId15"/>
    <p:sldId id="547" r:id="rId16"/>
    <p:sldId id="548" r:id="rId17"/>
    <p:sldId id="550" r:id="rId18"/>
    <p:sldId id="553" r:id="rId19"/>
    <p:sldId id="555" r:id="rId20"/>
    <p:sldId id="556" r:id="rId21"/>
    <p:sldId id="558" r:id="rId22"/>
    <p:sldId id="559" r:id="rId23"/>
    <p:sldId id="561" r:id="rId24"/>
    <p:sldId id="563" r:id="rId25"/>
    <p:sldId id="564" r:id="rId26"/>
    <p:sldId id="565" r:id="rId27"/>
    <p:sldId id="566" r:id="rId28"/>
    <p:sldId id="567" r:id="rId29"/>
    <p:sldId id="568" r:id="rId30"/>
    <p:sldId id="569" r:id="rId31"/>
    <p:sldId id="577" r:id="rId32"/>
    <p:sldId id="579" r:id="rId33"/>
    <p:sldId id="581" r:id="rId34"/>
    <p:sldId id="583" r:id="rId35"/>
    <p:sldId id="571" r:id="rId36"/>
    <p:sldId id="572" r:id="rId37"/>
    <p:sldId id="573" r:id="rId38"/>
    <p:sldId id="574" r:id="rId39"/>
    <p:sldId id="575" r:id="rId40"/>
    <p:sldId id="300"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E6CE01-C9A3-4107-9CB7-B8D27282C9D4}" v="12" dt="2022-10-21T06:50:10.241"/>
    <p1510:client id="{633CB138-5C2E-4E41-9C42-F32E74B9D899}" v="5" dt="2022-10-21T06:46:27.0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handoutMaster" Target="handoutMasters/handoutMaster1.xml"/><Relationship Id="rId48"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SMA VERMA" userId="S::aasma.20201cse0766@presidencyuniversity.in::34fbf4dd-3f86-4ec3-8df1-cba446e6d02a" providerId="AD" clId="Web-{00E6CE01-C9A3-4107-9CB7-B8D27282C9D4}"/>
    <pc:docChg chg="modSld">
      <pc:chgData name="AASMA VERMA" userId="S::aasma.20201cse0766@presidencyuniversity.in::34fbf4dd-3f86-4ec3-8df1-cba446e6d02a" providerId="AD" clId="Web-{00E6CE01-C9A3-4107-9CB7-B8D27282C9D4}" dt="2022-10-21T06:50:10.226" v="9" actId="20577"/>
      <pc:docMkLst>
        <pc:docMk/>
      </pc:docMkLst>
      <pc:sldChg chg="addSp modSp">
        <pc:chgData name="AASMA VERMA" userId="S::aasma.20201cse0766@presidencyuniversity.in::34fbf4dd-3f86-4ec3-8df1-cba446e6d02a" providerId="AD" clId="Web-{00E6CE01-C9A3-4107-9CB7-B8D27282C9D4}" dt="2022-10-21T06:50:10.226" v="9" actId="20577"/>
        <pc:sldMkLst>
          <pc:docMk/>
          <pc:sldMk cId="2063135005" sldId="550"/>
        </pc:sldMkLst>
        <pc:spChg chg="add mod">
          <ac:chgData name="AASMA VERMA" userId="S::aasma.20201cse0766@presidencyuniversity.in::34fbf4dd-3f86-4ec3-8df1-cba446e6d02a" providerId="AD" clId="Web-{00E6CE01-C9A3-4107-9CB7-B8D27282C9D4}" dt="2022-10-21T06:50:10.226" v="9" actId="20577"/>
          <ac:spMkLst>
            <pc:docMk/>
            <pc:sldMk cId="2063135005" sldId="550"/>
            <ac:spMk id="6" creationId="{A9992A55-F835-2FCA-AAC8-AEAFDDA2AD7C}"/>
          </ac:spMkLst>
        </pc:spChg>
      </pc:sldChg>
    </pc:docChg>
  </pc:docChgLst>
  <pc:docChgLst>
    <pc:chgData name="Dr. Deepak S Sakkari Assistant Professor( CSE)" userId="6d73bcb8-5d92-40b8-9132-40f6303b79fc" providerId="ADAL" clId="{6A6CE88C-C1CC-4F3A-B486-05240001B6BF}"/>
    <pc:docChg chg="undo custSel delSld modSld modMainMaster">
      <pc:chgData name="Dr. Deepak S Sakkari Assistant Professor( CSE)" userId="6d73bcb8-5d92-40b8-9132-40f6303b79fc" providerId="ADAL" clId="{6A6CE88C-C1CC-4F3A-B486-05240001B6BF}" dt="2020-08-16T18:15:17.333" v="987" actId="1038"/>
      <pc:docMkLst>
        <pc:docMk/>
      </pc:docMkLst>
      <pc:sldChg chg="modSp">
        <pc:chgData name="Dr. Deepak S Sakkari Assistant Professor( CSE)" userId="6d73bcb8-5d92-40b8-9132-40f6303b79fc" providerId="ADAL" clId="{6A6CE88C-C1CC-4F3A-B486-05240001B6BF}" dt="2020-08-16T17:23:01.850" v="61" actId="404"/>
        <pc:sldMkLst>
          <pc:docMk/>
          <pc:sldMk cId="644196155" sldId="257"/>
        </pc:sldMkLst>
        <pc:spChg chg="mod">
          <ac:chgData name="Dr. Deepak S Sakkari Assistant Professor( CSE)" userId="6d73bcb8-5d92-40b8-9132-40f6303b79fc" providerId="ADAL" clId="{6A6CE88C-C1CC-4F3A-B486-05240001B6BF}" dt="2020-08-16T17:23:01.850" v="61" actId="404"/>
          <ac:spMkLst>
            <pc:docMk/>
            <pc:sldMk cId="644196155" sldId="257"/>
            <ac:spMk id="3" creationId="{00000000-0000-0000-0000-000000000000}"/>
          </ac:spMkLst>
        </pc:spChg>
      </pc:sldChg>
      <pc:sldChg chg="modSp mod">
        <pc:chgData name="Dr. Deepak S Sakkari Assistant Professor( CSE)" userId="6d73bcb8-5d92-40b8-9132-40f6303b79fc" providerId="ADAL" clId="{6A6CE88C-C1CC-4F3A-B486-05240001B6BF}" dt="2020-08-16T17:29:27.503" v="93" actId="948"/>
        <pc:sldMkLst>
          <pc:docMk/>
          <pc:sldMk cId="799294713" sldId="258"/>
        </pc:sldMkLst>
        <pc:spChg chg="mod">
          <ac:chgData name="Dr. Deepak S Sakkari Assistant Professor( CSE)" userId="6d73bcb8-5d92-40b8-9132-40f6303b79fc" providerId="ADAL" clId="{6A6CE88C-C1CC-4F3A-B486-05240001B6BF}" dt="2020-08-16T17:29:27.503" v="93" actId="948"/>
          <ac:spMkLst>
            <pc:docMk/>
            <pc:sldMk cId="799294713" sldId="258"/>
            <ac:spMk id="3" creationId="{00000000-0000-0000-0000-000000000000}"/>
          </ac:spMkLst>
        </pc:spChg>
      </pc:sldChg>
      <pc:sldChg chg="modSp del mod">
        <pc:chgData name="Dr. Deepak S Sakkari Assistant Professor( CSE)" userId="6d73bcb8-5d92-40b8-9132-40f6303b79fc" providerId="ADAL" clId="{6A6CE88C-C1CC-4F3A-B486-05240001B6BF}" dt="2020-08-16T17:29:41.157" v="94" actId="2696"/>
        <pc:sldMkLst>
          <pc:docMk/>
          <pc:sldMk cId="2963534272" sldId="259"/>
        </pc:sldMkLst>
        <pc:spChg chg="mod">
          <ac:chgData name="Dr. Deepak S Sakkari Assistant Professor( CSE)" userId="6d73bcb8-5d92-40b8-9132-40f6303b79fc" providerId="ADAL" clId="{6A6CE88C-C1CC-4F3A-B486-05240001B6BF}" dt="2020-08-16T17:28:28.561" v="87" actId="21"/>
          <ac:spMkLst>
            <pc:docMk/>
            <pc:sldMk cId="2963534272" sldId="259"/>
            <ac:spMk id="3" creationId="{00000000-0000-0000-0000-000000000000}"/>
          </ac:spMkLst>
        </pc:spChg>
      </pc:sldChg>
      <pc:sldChg chg="modSp mod">
        <pc:chgData name="Dr. Deepak S Sakkari Assistant Professor( CSE)" userId="6d73bcb8-5d92-40b8-9132-40f6303b79fc" providerId="ADAL" clId="{6A6CE88C-C1CC-4F3A-B486-05240001B6BF}" dt="2020-08-16T17:30:03.381" v="98" actId="20577"/>
        <pc:sldMkLst>
          <pc:docMk/>
          <pc:sldMk cId="3981172752" sldId="260"/>
        </pc:sldMkLst>
        <pc:spChg chg="mod">
          <ac:chgData name="Dr. Deepak S Sakkari Assistant Professor( CSE)" userId="6d73bcb8-5d92-40b8-9132-40f6303b79fc" providerId="ADAL" clId="{6A6CE88C-C1CC-4F3A-B486-05240001B6BF}" dt="2020-08-16T17:30:03.381" v="98" actId="20577"/>
          <ac:spMkLst>
            <pc:docMk/>
            <pc:sldMk cId="3981172752" sldId="260"/>
            <ac:spMk id="3" creationId="{00000000-0000-0000-0000-000000000000}"/>
          </ac:spMkLst>
        </pc:spChg>
      </pc:sldChg>
      <pc:sldChg chg="modSp del">
        <pc:chgData name="Dr. Deepak S Sakkari Assistant Professor( CSE)" userId="6d73bcb8-5d92-40b8-9132-40f6303b79fc" providerId="ADAL" clId="{6A6CE88C-C1CC-4F3A-B486-05240001B6BF}" dt="2020-08-16T17:30:44.627" v="99" actId="2696"/>
        <pc:sldMkLst>
          <pc:docMk/>
          <pc:sldMk cId="3009021097" sldId="261"/>
        </pc:sldMkLst>
        <pc:spChg chg="mod">
          <ac:chgData name="Dr. Deepak S Sakkari Assistant Professor( CSE)" userId="6d73bcb8-5d92-40b8-9132-40f6303b79fc" providerId="ADAL" clId="{6A6CE88C-C1CC-4F3A-B486-05240001B6BF}" dt="2020-08-16T17:24:40.253" v="69" actId="404"/>
          <ac:spMkLst>
            <pc:docMk/>
            <pc:sldMk cId="3009021097" sldId="261"/>
            <ac:spMk id="3" creationId="{00000000-0000-0000-0000-000000000000}"/>
          </ac:spMkLst>
        </pc:spChg>
      </pc:sldChg>
      <pc:sldChg chg="modSp">
        <pc:chgData name="Dr. Deepak S Sakkari Assistant Professor( CSE)" userId="6d73bcb8-5d92-40b8-9132-40f6303b79fc" providerId="ADAL" clId="{6A6CE88C-C1CC-4F3A-B486-05240001B6BF}" dt="2020-08-16T17:24:56.926" v="72" actId="404"/>
        <pc:sldMkLst>
          <pc:docMk/>
          <pc:sldMk cId="1345660431" sldId="262"/>
        </pc:sldMkLst>
        <pc:spChg chg="mod">
          <ac:chgData name="Dr. Deepak S Sakkari Assistant Professor( CSE)" userId="6d73bcb8-5d92-40b8-9132-40f6303b79fc" providerId="ADAL" clId="{6A6CE88C-C1CC-4F3A-B486-05240001B6BF}" dt="2020-08-16T17:24:56.926" v="72" actId="404"/>
          <ac:spMkLst>
            <pc:docMk/>
            <pc:sldMk cId="1345660431" sldId="262"/>
            <ac:spMk id="3" creationId="{00000000-0000-0000-0000-000000000000}"/>
          </ac:spMkLst>
        </pc:spChg>
      </pc:sldChg>
      <pc:sldChg chg="modSp mod">
        <pc:chgData name="Dr. Deepak S Sakkari Assistant Professor( CSE)" userId="6d73bcb8-5d92-40b8-9132-40f6303b79fc" providerId="ADAL" clId="{6A6CE88C-C1CC-4F3A-B486-05240001B6BF}" dt="2020-08-16T17:32:48.352" v="105" actId="20577"/>
        <pc:sldMkLst>
          <pc:docMk/>
          <pc:sldMk cId="2264661524" sldId="263"/>
        </pc:sldMkLst>
        <pc:spChg chg="mod">
          <ac:chgData name="Dr. Deepak S Sakkari Assistant Professor( CSE)" userId="6d73bcb8-5d92-40b8-9132-40f6303b79fc" providerId="ADAL" clId="{6A6CE88C-C1CC-4F3A-B486-05240001B6BF}" dt="2020-08-16T17:32:48.352" v="105" actId="20577"/>
          <ac:spMkLst>
            <pc:docMk/>
            <pc:sldMk cId="2264661524" sldId="263"/>
            <ac:spMk id="3" creationId="{00000000-0000-0000-0000-000000000000}"/>
          </ac:spMkLst>
        </pc:spChg>
      </pc:sldChg>
      <pc:sldChg chg="modSp mod">
        <pc:chgData name="Dr. Deepak S Sakkari Assistant Professor( CSE)" userId="6d73bcb8-5d92-40b8-9132-40f6303b79fc" providerId="ADAL" clId="{6A6CE88C-C1CC-4F3A-B486-05240001B6BF}" dt="2020-08-16T17:33:55.233" v="118" actId="20577"/>
        <pc:sldMkLst>
          <pc:docMk/>
          <pc:sldMk cId="2700791281" sldId="264"/>
        </pc:sldMkLst>
        <pc:spChg chg="mod">
          <ac:chgData name="Dr. Deepak S Sakkari Assistant Professor( CSE)" userId="6d73bcb8-5d92-40b8-9132-40f6303b79fc" providerId="ADAL" clId="{6A6CE88C-C1CC-4F3A-B486-05240001B6BF}" dt="2020-08-16T17:33:55.233" v="118" actId="20577"/>
          <ac:spMkLst>
            <pc:docMk/>
            <pc:sldMk cId="2700791281" sldId="264"/>
            <ac:spMk id="3" creationId="{00000000-0000-0000-0000-000000000000}"/>
          </ac:spMkLst>
        </pc:spChg>
      </pc:sldChg>
      <pc:sldChg chg="modSp del">
        <pc:chgData name="Dr. Deepak S Sakkari Assistant Professor( CSE)" userId="6d73bcb8-5d92-40b8-9132-40f6303b79fc" providerId="ADAL" clId="{6A6CE88C-C1CC-4F3A-B486-05240001B6BF}" dt="2020-08-16T17:34:31.051" v="119" actId="2696"/>
        <pc:sldMkLst>
          <pc:docMk/>
          <pc:sldMk cId="656789598" sldId="265"/>
        </pc:sldMkLst>
        <pc:spChg chg="mod">
          <ac:chgData name="Dr. Deepak S Sakkari Assistant Professor( CSE)" userId="6d73bcb8-5d92-40b8-9132-40f6303b79fc" providerId="ADAL" clId="{6A6CE88C-C1CC-4F3A-B486-05240001B6BF}" dt="2020-08-16T17:33:11.076" v="108" actId="404"/>
          <ac:spMkLst>
            <pc:docMk/>
            <pc:sldMk cId="656789598" sldId="265"/>
            <ac:spMk id="3" creationId="{00000000-0000-0000-0000-000000000000}"/>
          </ac:spMkLst>
        </pc:spChg>
      </pc:sldChg>
      <pc:sldChg chg="modSp">
        <pc:chgData name="Dr. Deepak S Sakkari Assistant Professor( CSE)" userId="6d73bcb8-5d92-40b8-9132-40f6303b79fc" providerId="ADAL" clId="{6A6CE88C-C1CC-4F3A-B486-05240001B6BF}" dt="2020-08-16T17:34:51.629" v="123" actId="1076"/>
        <pc:sldMkLst>
          <pc:docMk/>
          <pc:sldMk cId="1334666043" sldId="266"/>
        </pc:sldMkLst>
        <pc:spChg chg="mod">
          <ac:chgData name="Dr. Deepak S Sakkari Assistant Professor( CSE)" userId="6d73bcb8-5d92-40b8-9132-40f6303b79fc" providerId="ADAL" clId="{6A6CE88C-C1CC-4F3A-B486-05240001B6BF}" dt="2020-08-16T17:34:45.323" v="122" actId="404"/>
          <ac:spMkLst>
            <pc:docMk/>
            <pc:sldMk cId="1334666043" sldId="266"/>
            <ac:spMk id="7" creationId="{00000000-0000-0000-0000-000000000000}"/>
          </ac:spMkLst>
        </pc:spChg>
        <pc:picChg chg="mod">
          <ac:chgData name="Dr. Deepak S Sakkari Assistant Professor( CSE)" userId="6d73bcb8-5d92-40b8-9132-40f6303b79fc" providerId="ADAL" clId="{6A6CE88C-C1CC-4F3A-B486-05240001B6BF}" dt="2020-08-16T17:34:51.629" v="123" actId="1076"/>
          <ac:picMkLst>
            <pc:docMk/>
            <pc:sldMk cId="1334666043" sldId="266"/>
            <ac:picMk id="1025" creationId="{00000000-0000-0000-0000-000000000000}"/>
          </ac:picMkLst>
        </pc:picChg>
      </pc:sldChg>
      <pc:sldChg chg="modSp mod">
        <pc:chgData name="Dr. Deepak S Sakkari Assistant Professor( CSE)" userId="6d73bcb8-5d92-40b8-9132-40f6303b79fc" providerId="ADAL" clId="{6A6CE88C-C1CC-4F3A-B486-05240001B6BF}" dt="2020-08-16T17:41:22.280" v="339" actId="1076"/>
        <pc:sldMkLst>
          <pc:docMk/>
          <pc:sldMk cId="3898763255" sldId="267"/>
        </pc:sldMkLst>
        <pc:graphicFrameChg chg="mod modGraphic">
          <ac:chgData name="Dr. Deepak S Sakkari Assistant Professor( CSE)" userId="6d73bcb8-5d92-40b8-9132-40f6303b79fc" providerId="ADAL" clId="{6A6CE88C-C1CC-4F3A-B486-05240001B6BF}" dt="2020-08-16T17:41:22.280" v="339" actId="1076"/>
          <ac:graphicFrameMkLst>
            <pc:docMk/>
            <pc:sldMk cId="3898763255" sldId="267"/>
            <ac:graphicFrameMk id="5" creationId="{00000000-0000-0000-0000-000000000000}"/>
          </ac:graphicFrameMkLst>
        </pc:graphicFrameChg>
      </pc:sldChg>
      <pc:sldChg chg="modSp">
        <pc:chgData name="Dr. Deepak S Sakkari Assistant Professor( CSE)" userId="6d73bcb8-5d92-40b8-9132-40f6303b79fc" providerId="ADAL" clId="{6A6CE88C-C1CC-4F3A-B486-05240001B6BF}" dt="2020-08-16T17:41:32.429" v="342" actId="404"/>
        <pc:sldMkLst>
          <pc:docMk/>
          <pc:sldMk cId="201611570" sldId="268"/>
        </pc:sldMkLst>
        <pc:spChg chg="mod">
          <ac:chgData name="Dr. Deepak S Sakkari Assistant Professor( CSE)" userId="6d73bcb8-5d92-40b8-9132-40f6303b79fc" providerId="ADAL" clId="{6A6CE88C-C1CC-4F3A-B486-05240001B6BF}" dt="2020-08-16T17:41:32.429" v="342" actId="404"/>
          <ac:spMkLst>
            <pc:docMk/>
            <pc:sldMk cId="201611570" sldId="268"/>
            <ac:spMk id="3" creationId="{00000000-0000-0000-0000-000000000000}"/>
          </ac:spMkLst>
        </pc:spChg>
      </pc:sldChg>
      <pc:sldChg chg="modSp">
        <pc:chgData name="Dr. Deepak S Sakkari Assistant Professor( CSE)" userId="6d73bcb8-5d92-40b8-9132-40f6303b79fc" providerId="ADAL" clId="{6A6CE88C-C1CC-4F3A-B486-05240001B6BF}" dt="2020-08-16T17:41:50.936" v="345" actId="404"/>
        <pc:sldMkLst>
          <pc:docMk/>
          <pc:sldMk cId="3824667293" sldId="269"/>
        </pc:sldMkLst>
        <pc:spChg chg="mod">
          <ac:chgData name="Dr. Deepak S Sakkari Assistant Professor( CSE)" userId="6d73bcb8-5d92-40b8-9132-40f6303b79fc" providerId="ADAL" clId="{6A6CE88C-C1CC-4F3A-B486-05240001B6BF}" dt="2020-08-16T17:41:50.936" v="345" actId="404"/>
          <ac:spMkLst>
            <pc:docMk/>
            <pc:sldMk cId="3824667293" sldId="269"/>
            <ac:spMk id="3" creationId="{00000000-0000-0000-0000-000000000000}"/>
          </ac:spMkLst>
        </pc:spChg>
      </pc:sldChg>
      <pc:sldChg chg="modSp">
        <pc:chgData name="Dr. Deepak S Sakkari Assistant Professor( CSE)" userId="6d73bcb8-5d92-40b8-9132-40f6303b79fc" providerId="ADAL" clId="{6A6CE88C-C1CC-4F3A-B486-05240001B6BF}" dt="2020-08-16T18:15:17.333" v="987" actId="1038"/>
        <pc:sldMkLst>
          <pc:docMk/>
          <pc:sldMk cId="2570284336" sldId="270"/>
        </pc:sldMkLst>
        <pc:spChg chg="mod">
          <ac:chgData name="Dr. Deepak S Sakkari Assistant Professor( CSE)" userId="6d73bcb8-5d92-40b8-9132-40f6303b79fc" providerId="ADAL" clId="{6A6CE88C-C1CC-4F3A-B486-05240001B6BF}" dt="2020-08-16T17:42:42.286" v="352"/>
          <ac:spMkLst>
            <pc:docMk/>
            <pc:sldMk cId="2570284336" sldId="270"/>
            <ac:spMk id="2" creationId="{00000000-0000-0000-0000-000000000000}"/>
          </ac:spMkLst>
        </pc:spChg>
        <pc:picChg chg="mod">
          <ac:chgData name="Dr. Deepak S Sakkari Assistant Professor( CSE)" userId="6d73bcb8-5d92-40b8-9132-40f6303b79fc" providerId="ADAL" clId="{6A6CE88C-C1CC-4F3A-B486-05240001B6BF}" dt="2020-08-16T18:15:17.333" v="987" actId="1038"/>
          <ac:picMkLst>
            <pc:docMk/>
            <pc:sldMk cId="2570284336" sldId="270"/>
            <ac:picMk id="9" creationId="{00000000-0000-0000-0000-000000000000}"/>
          </ac:picMkLst>
        </pc:picChg>
      </pc:sldChg>
      <pc:sldChg chg="modSp">
        <pc:chgData name="Dr. Deepak S Sakkari Assistant Professor( CSE)" userId="6d73bcb8-5d92-40b8-9132-40f6303b79fc" providerId="ADAL" clId="{6A6CE88C-C1CC-4F3A-B486-05240001B6BF}" dt="2020-08-16T17:44:40.982" v="376" actId="255"/>
        <pc:sldMkLst>
          <pc:docMk/>
          <pc:sldMk cId="564986561" sldId="271"/>
        </pc:sldMkLst>
        <pc:spChg chg="mod">
          <ac:chgData name="Dr. Deepak S Sakkari Assistant Professor( CSE)" userId="6d73bcb8-5d92-40b8-9132-40f6303b79fc" providerId="ADAL" clId="{6A6CE88C-C1CC-4F3A-B486-05240001B6BF}" dt="2020-08-16T17:44:40.982" v="376" actId="255"/>
          <ac:spMkLst>
            <pc:docMk/>
            <pc:sldMk cId="564986561" sldId="271"/>
            <ac:spMk id="3" creationId="{00000000-0000-0000-0000-000000000000}"/>
          </ac:spMkLst>
        </pc:spChg>
      </pc:sldChg>
      <pc:sldChg chg="modSp">
        <pc:chgData name="Dr. Deepak S Sakkari Assistant Professor( CSE)" userId="6d73bcb8-5d92-40b8-9132-40f6303b79fc" providerId="ADAL" clId="{6A6CE88C-C1CC-4F3A-B486-05240001B6BF}" dt="2020-08-16T17:42:04.443" v="348" actId="404"/>
        <pc:sldMkLst>
          <pc:docMk/>
          <pc:sldMk cId="1620829824" sldId="272"/>
        </pc:sldMkLst>
        <pc:spChg chg="mod">
          <ac:chgData name="Dr. Deepak S Sakkari Assistant Professor( CSE)" userId="6d73bcb8-5d92-40b8-9132-40f6303b79fc" providerId="ADAL" clId="{6A6CE88C-C1CC-4F3A-B486-05240001B6BF}" dt="2020-08-16T17:42:04.443" v="348" actId="404"/>
          <ac:spMkLst>
            <pc:docMk/>
            <pc:sldMk cId="1620829824" sldId="272"/>
            <ac:spMk id="3" creationId="{00000000-0000-0000-0000-000000000000}"/>
          </ac:spMkLst>
        </pc:spChg>
      </pc:sldChg>
      <pc:sldChg chg="modSp">
        <pc:chgData name="Dr. Deepak S Sakkari Assistant Professor( CSE)" userId="6d73bcb8-5d92-40b8-9132-40f6303b79fc" providerId="ADAL" clId="{6A6CE88C-C1CC-4F3A-B486-05240001B6BF}" dt="2020-08-16T17:43:54.672" v="373" actId="1036"/>
        <pc:sldMkLst>
          <pc:docMk/>
          <pc:sldMk cId="1806056552" sldId="273"/>
        </pc:sldMkLst>
        <pc:spChg chg="mod">
          <ac:chgData name="Dr. Deepak S Sakkari Assistant Professor( CSE)" userId="6d73bcb8-5d92-40b8-9132-40f6303b79fc" providerId="ADAL" clId="{6A6CE88C-C1CC-4F3A-B486-05240001B6BF}" dt="2020-08-16T17:43:54.672" v="373" actId="1036"/>
          <ac:spMkLst>
            <pc:docMk/>
            <pc:sldMk cId="1806056552" sldId="273"/>
            <ac:spMk id="3" creationId="{00000000-0000-0000-0000-000000000000}"/>
          </ac:spMkLst>
        </pc:spChg>
      </pc:sldChg>
      <pc:sldChg chg="modSp">
        <pc:chgData name="Dr. Deepak S Sakkari Assistant Professor( CSE)" userId="6d73bcb8-5d92-40b8-9132-40f6303b79fc" providerId="ADAL" clId="{6A6CE88C-C1CC-4F3A-B486-05240001B6BF}" dt="2020-08-16T17:43:06.513" v="365" actId="1035"/>
        <pc:sldMkLst>
          <pc:docMk/>
          <pc:sldMk cId="3262299342" sldId="274"/>
        </pc:sldMkLst>
        <pc:spChg chg="mod">
          <ac:chgData name="Dr. Deepak S Sakkari Assistant Professor( CSE)" userId="6d73bcb8-5d92-40b8-9132-40f6303b79fc" providerId="ADAL" clId="{6A6CE88C-C1CC-4F3A-B486-05240001B6BF}" dt="2020-08-16T17:43:06.513" v="365" actId="1035"/>
          <ac:spMkLst>
            <pc:docMk/>
            <pc:sldMk cId="3262299342" sldId="274"/>
            <ac:spMk id="3" creationId="{00000000-0000-0000-0000-000000000000}"/>
          </ac:spMkLst>
        </pc:spChg>
      </pc:sldChg>
      <pc:sldChg chg="del">
        <pc:chgData name="Dr. Deepak S Sakkari Assistant Professor( CSE)" userId="6d73bcb8-5d92-40b8-9132-40f6303b79fc" providerId="ADAL" clId="{6A6CE88C-C1CC-4F3A-B486-05240001B6BF}" dt="2020-08-16T17:43:28.398" v="366" actId="2696"/>
        <pc:sldMkLst>
          <pc:docMk/>
          <pc:sldMk cId="719903367" sldId="275"/>
        </pc:sldMkLst>
      </pc:sldChg>
      <pc:sldChg chg="modSp">
        <pc:chgData name="Dr. Deepak S Sakkari Assistant Professor( CSE)" userId="6d73bcb8-5d92-40b8-9132-40f6303b79fc" providerId="ADAL" clId="{6A6CE88C-C1CC-4F3A-B486-05240001B6BF}" dt="2020-08-16T17:44:51.369" v="378" actId="404"/>
        <pc:sldMkLst>
          <pc:docMk/>
          <pc:sldMk cId="1089540773" sldId="276"/>
        </pc:sldMkLst>
        <pc:spChg chg="mod">
          <ac:chgData name="Dr. Deepak S Sakkari Assistant Professor( CSE)" userId="6d73bcb8-5d92-40b8-9132-40f6303b79fc" providerId="ADAL" clId="{6A6CE88C-C1CC-4F3A-B486-05240001B6BF}" dt="2020-08-16T17:44:51.369" v="378" actId="404"/>
          <ac:spMkLst>
            <pc:docMk/>
            <pc:sldMk cId="1089540773" sldId="276"/>
            <ac:spMk id="3" creationId="{00000000-0000-0000-0000-000000000000}"/>
          </ac:spMkLst>
        </pc:spChg>
      </pc:sldChg>
      <pc:sldChg chg="modSp">
        <pc:chgData name="Dr. Deepak S Sakkari Assistant Professor( CSE)" userId="6d73bcb8-5d92-40b8-9132-40f6303b79fc" providerId="ADAL" clId="{6A6CE88C-C1CC-4F3A-B486-05240001B6BF}" dt="2020-08-16T17:45:07.183" v="381" actId="404"/>
        <pc:sldMkLst>
          <pc:docMk/>
          <pc:sldMk cId="2289095124" sldId="277"/>
        </pc:sldMkLst>
        <pc:spChg chg="mod">
          <ac:chgData name="Dr. Deepak S Sakkari Assistant Professor( CSE)" userId="6d73bcb8-5d92-40b8-9132-40f6303b79fc" providerId="ADAL" clId="{6A6CE88C-C1CC-4F3A-B486-05240001B6BF}" dt="2020-08-16T17:45:07.183" v="381" actId="404"/>
          <ac:spMkLst>
            <pc:docMk/>
            <pc:sldMk cId="2289095124" sldId="277"/>
            <ac:spMk id="3" creationId="{00000000-0000-0000-0000-000000000000}"/>
          </ac:spMkLst>
        </pc:spChg>
      </pc:sldChg>
      <pc:sldChg chg="modSp">
        <pc:chgData name="Dr. Deepak S Sakkari Assistant Professor( CSE)" userId="6d73bcb8-5d92-40b8-9132-40f6303b79fc" providerId="ADAL" clId="{6A6CE88C-C1CC-4F3A-B486-05240001B6BF}" dt="2020-08-16T17:45:42.725" v="502" actId="1076"/>
        <pc:sldMkLst>
          <pc:docMk/>
          <pc:sldMk cId="627609005" sldId="278"/>
        </pc:sldMkLst>
        <pc:picChg chg="mod">
          <ac:chgData name="Dr. Deepak S Sakkari Assistant Professor( CSE)" userId="6d73bcb8-5d92-40b8-9132-40f6303b79fc" providerId="ADAL" clId="{6A6CE88C-C1CC-4F3A-B486-05240001B6BF}" dt="2020-08-16T17:45:42.725" v="502" actId="1076"/>
          <ac:picMkLst>
            <pc:docMk/>
            <pc:sldMk cId="627609005" sldId="278"/>
            <ac:picMk id="2053" creationId="{00000000-0000-0000-0000-000000000000}"/>
          </ac:picMkLst>
        </pc:picChg>
      </pc:sldChg>
      <pc:sldChg chg="modSp mod">
        <pc:chgData name="Dr. Deepak S Sakkari Assistant Professor( CSE)" userId="6d73bcb8-5d92-40b8-9132-40f6303b79fc" providerId="ADAL" clId="{6A6CE88C-C1CC-4F3A-B486-05240001B6BF}" dt="2020-08-16T17:46:51.247" v="511" actId="20577"/>
        <pc:sldMkLst>
          <pc:docMk/>
          <pc:sldMk cId="3001868645" sldId="279"/>
        </pc:sldMkLst>
        <pc:spChg chg="mod">
          <ac:chgData name="Dr. Deepak S Sakkari Assistant Professor( CSE)" userId="6d73bcb8-5d92-40b8-9132-40f6303b79fc" providerId="ADAL" clId="{6A6CE88C-C1CC-4F3A-B486-05240001B6BF}" dt="2020-08-16T17:46:51.247" v="511" actId="20577"/>
          <ac:spMkLst>
            <pc:docMk/>
            <pc:sldMk cId="3001868645" sldId="279"/>
            <ac:spMk id="5" creationId="{00000000-0000-0000-0000-000000000000}"/>
          </ac:spMkLst>
        </pc:spChg>
        <pc:picChg chg="mod">
          <ac:chgData name="Dr. Deepak S Sakkari Assistant Professor( CSE)" userId="6d73bcb8-5d92-40b8-9132-40f6303b79fc" providerId="ADAL" clId="{6A6CE88C-C1CC-4F3A-B486-05240001B6BF}" dt="2020-08-16T17:46:47.816" v="510" actId="1076"/>
          <ac:picMkLst>
            <pc:docMk/>
            <pc:sldMk cId="3001868645" sldId="279"/>
            <ac:picMk id="3075" creationId="{00000000-0000-0000-0000-000000000000}"/>
          </ac:picMkLst>
        </pc:picChg>
      </pc:sldChg>
      <pc:sldChg chg="modSp mod">
        <pc:chgData name="Dr. Deepak S Sakkari Assistant Professor( CSE)" userId="6d73bcb8-5d92-40b8-9132-40f6303b79fc" providerId="ADAL" clId="{6A6CE88C-C1CC-4F3A-B486-05240001B6BF}" dt="2020-08-16T17:49:31.679" v="532" actId="1037"/>
        <pc:sldMkLst>
          <pc:docMk/>
          <pc:sldMk cId="3359797835" sldId="280"/>
        </pc:sldMkLst>
        <pc:spChg chg="mod">
          <ac:chgData name="Dr. Deepak S Sakkari Assistant Professor( CSE)" userId="6d73bcb8-5d92-40b8-9132-40f6303b79fc" providerId="ADAL" clId="{6A6CE88C-C1CC-4F3A-B486-05240001B6BF}" dt="2020-08-16T17:49:21.636" v="529" actId="948"/>
          <ac:spMkLst>
            <pc:docMk/>
            <pc:sldMk cId="3359797835" sldId="280"/>
            <ac:spMk id="5" creationId="{00000000-0000-0000-0000-000000000000}"/>
          </ac:spMkLst>
        </pc:spChg>
        <pc:picChg chg="mod">
          <ac:chgData name="Dr. Deepak S Sakkari Assistant Professor( CSE)" userId="6d73bcb8-5d92-40b8-9132-40f6303b79fc" providerId="ADAL" clId="{6A6CE88C-C1CC-4F3A-B486-05240001B6BF}" dt="2020-08-16T17:49:31.679" v="532" actId="1037"/>
          <ac:picMkLst>
            <pc:docMk/>
            <pc:sldMk cId="3359797835" sldId="280"/>
            <ac:picMk id="4099" creationId="{00000000-0000-0000-0000-000000000000}"/>
          </ac:picMkLst>
        </pc:picChg>
      </pc:sldChg>
      <pc:sldChg chg="modSp mod">
        <pc:chgData name="Dr. Deepak S Sakkari Assistant Professor( CSE)" userId="6d73bcb8-5d92-40b8-9132-40f6303b79fc" providerId="ADAL" clId="{6A6CE88C-C1CC-4F3A-B486-05240001B6BF}" dt="2020-08-16T17:50:36.290" v="541" actId="1076"/>
        <pc:sldMkLst>
          <pc:docMk/>
          <pc:sldMk cId="3154839297" sldId="281"/>
        </pc:sldMkLst>
        <pc:spChg chg="mod">
          <ac:chgData name="Dr. Deepak S Sakkari Assistant Professor( CSE)" userId="6d73bcb8-5d92-40b8-9132-40f6303b79fc" providerId="ADAL" clId="{6A6CE88C-C1CC-4F3A-B486-05240001B6BF}" dt="2020-08-16T17:50:31.162" v="540" actId="404"/>
          <ac:spMkLst>
            <pc:docMk/>
            <pc:sldMk cId="3154839297" sldId="281"/>
            <ac:spMk id="5" creationId="{00000000-0000-0000-0000-000000000000}"/>
          </ac:spMkLst>
        </pc:spChg>
        <pc:picChg chg="mod">
          <ac:chgData name="Dr. Deepak S Sakkari Assistant Professor( CSE)" userId="6d73bcb8-5d92-40b8-9132-40f6303b79fc" providerId="ADAL" clId="{6A6CE88C-C1CC-4F3A-B486-05240001B6BF}" dt="2020-08-16T17:50:36.290" v="541" actId="1076"/>
          <ac:picMkLst>
            <pc:docMk/>
            <pc:sldMk cId="3154839297" sldId="281"/>
            <ac:picMk id="5123" creationId="{00000000-0000-0000-0000-000000000000}"/>
          </ac:picMkLst>
        </pc:picChg>
      </pc:sldChg>
      <pc:sldChg chg="modSp mod">
        <pc:chgData name="Dr. Deepak S Sakkari Assistant Professor( CSE)" userId="6d73bcb8-5d92-40b8-9132-40f6303b79fc" providerId="ADAL" clId="{6A6CE88C-C1CC-4F3A-B486-05240001B6BF}" dt="2020-08-16T17:51:15.441" v="573" actId="1076"/>
        <pc:sldMkLst>
          <pc:docMk/>
          <pc:sldMk cId="513573365" sldId="282"/>
        </pc:sldMkLst>
        <pc:spChg chg="mod">
          <ac:chgData name="Dr. Deepak S Sakkari Assistant Professor( CSE)" userId="6d73bcb8-5d92-40b8-9132-40f6303b79fc" providerId="ADAL" clId="{6A6CE88C-C1CC-4F3A-B486-05240001B6BF}" dt="2020-08-16T17:50:54.056" v="545" actId="20577"/>
          <ac:spMkLst>
            <pc:docMk/>
            <pc:sldMk cId="513573365" sldId="282"/>
            <ac:spMk id="5" creationId="{00000000-0000-0000-0000-000000000000}"/>
          </ac:spMkLst>
        </pc:spChg>
        <pc:picChg chg="mod">
          <ac:chgData name="Dr. Deepak S Sakkari Assistant Professor( CSE)" userId="6d73bcb8-5d92-40b8-9132-40f6303b79fc" providerId="ADAL" clId="{6A6CE88C-C1CC-4F3A-B486-05240001B6BF}" dt="2020-08-16T17:51:15.441" v="573" actId="1076"/>
          <ac:picMkLst>
            <pc:docMk/>
            <pc:sldMk cId="513573365" sldId="282"/>
            <ac:picMk id="6146" creationId="{00000000-0000-0000-0000-000000000000}"/>
          </ac:picMkLst>
        </pc:picChg>
      </pc:sldChg>
      <pc:sldChg chg="modSp mod">
        <pc:chgData name="Dr. Deepak S Sakkari Assistant Professor( CSE)" userId="6d73bcb8-5d92-40b8-9132-40f6303b79fc" providerId="ADAL" clId="{6A6CE88C-C1CC-4F3A-B486-05240001B6BF}" dt="2020-08-16T17:51:53.933" v="580" actId="1076"/>
        <pc:sldMkLst>
          <pc:docMk/>
          <pc:sldMk cId="2125104488" sldId="283"/>
        </pc:sldMkLst>
        <pc:spChg chg="mod">
          <ac:chgData name="Dr. Deepak S Sakkari Assistant Professor( CSE)" userId="6d73bcb8-5d92-40b8-9132-40f6303b79fc" providerId="ADAL" clId="{6A6CE88C-C1CC-4F3A-B486-05240001B6BF}" dt="2020-08-16T17:51:32.939" v="576" actId="404"/>
          <ac:spMkLst>
            <pc:docMk/>
            <pc:sldMk cId="2125104488" sldId="283"/>
            <ac:spMk id="5" creationId="{00000000-0000-0000-0000-000000000000}"/>
          </ac:spMkLst>
        </pc:spChg>
        <pc:picChg chg="mod">
          <ac:chgData name="Dr. Deepak S Sakkari Assistant Professor( CSE)" userId="6d73bcb8-5d92-40b8-9132-40f6303b79fc" providerId="ADAL" clId="{6A6CE88C-C1CC-4F3A-B486-05240001B6BF}" dt="2020-08-16T17:51:53.933" v="580" actId="1076"/>
          <ac:picMkLst>
            <pc:docMk/>
            <pc:sldMk cId="2125104488" sldId="283"/>
            <ac:picMk id="7170" creationId="{00000000-0000-0000-0000-000000000000}"/>
          </ac:picMkLst>
        </pc:picChg>
      </pc:sldChg>
      <pc:sldChg chg="modSp mod">
        <pc:chgData name="Dr. Deepak S Sakkari Assistant Professor( CSE)" userId="6d73bcb8-5d92-40b8-9132-40f6303b79fc" providerId="ADAL" clId="{6A6CE88C-C1CC-4F3A-B486-05240001B6BF}" dt="2020-08-16T17:52:28.860" v="587" actId="1076"/>
        <pc:sldMkLst>
          <pc:docMk/>
          <pc:sldMk cId="3076381061" sldId="284"/>
        </pc:sldMkLst>
        <pc:spChg chg="mod">
          <ac:chgData name="Dr. Deepak S Sakkari Assistant Professor( CSE)" userId="6d73bcb8-5d92-40b8-9132-40f6303b79fc" providerId="ADAL" clId="{6A6CE88C-C1CC-4F3A-B486-05240001B6BF}" dt="2020-08-16T17:52:16.492" v="584" actId="403"/>
          <ac:spMkLst>
            <pc:docMk/>
            <pc:sldMk cId="3076381061" sldId="284"/>
            <ac:spMk id="5" creationId="{00000000-0000-0000-0000-000000000000}"/>
          </ac:spMkLst>
        </pc:spChg>
        <pc:picChg chg="mod">
          <ac:chgData name="Dr. Deepak S Sakkari Assistant Professor( CSE)" userId="6d73bcb8-5d92-40b8-9132-40f6303b79fc" providerId="ADAL" clId="{6A6CE88C-C1CC-4F3A-B486-05240001B6BF}" dt="2020-08-16T17:52:28.860" v="587" actId="1076"/>
          <ac:picMkLst>
            <pc:docMk/>
            <pc:sldMk cId="3076381061" sldId="284"/>
            <ac:picMk id="8195" creationId="{00000000-0000-0000-0000-000000000000}"/>
          </ac:picMkLst>
        </pc:picChg>
      </pc:sldChg>
      <pc:sldChg chg="modSp mod">
        <pc:chgData name="Dr. Deepak S Sakkari Assistant Professor( CSE)" userId="6d73bcb8-5d92-40b8-9132-40f6303b79fc" providerId="ADAL" clId="{6A6CE88C-C1CC-4F3A-B486-05240001B6BF}" dt="2020-08-16T17:53:37.561" v="631" actId="1076"/>
        <pc:sldMkLst>
          <pc:docMk/>
          <pc:sldMk cId="769505814" sldId="285"/>
        </pc:sldMkLst>
        <pc:spChg chg="mod">
          <ac:chgData name="Dr. Deepak S Sakkari Assistant Professor( CSE)" userId="6d73bcb8-5d92-40b8-9132-40f6303b79fc" providerId="ADAL" clId="{6A6CE88C-C1CC-4F3A-B486-05240001B6BF}" dt="2020-08-16T17:53:22.212" v="596" actId="20577"/>
          <ac:spMkLst>
            <pc:docMk/>
            <pc:sldMk cId="769505814" sldId="285"/>
            <ac:spMk id="5" creationId="{00000000-0000-0000-0000-000000000000}"/>
          </ac:spMkLst>
        </pc:spChg>
        <pc:picChg chg="mod">
          <ac:chgData name="Dr. Deepak S Sakkari Assistant Professor( CSE)" userId="6d73bcb8-5d92-40b8-9132-40f6303b79fc" providerId="ADAL" clId="{6A6CE88C-C1CC-4F3A-B486-05240001B6BF}" dt="2020-08-16T17:53:37.561" v="631" actId="1076"/>
          <ac:picMkLst>
            <pc:docMk/>
            <pc:sldMk cId="769505814" sldId="285"/>
            <ac:picMk id="9219" creationId="{00000000-0000-0000-0000-000000000000}"/>
          </ac:picMkLst>
        </pc:picChg>
      </pc:sldChg>
      <pc:sldChg chg="modSp mod">
        <pc:chgData name="Dr. Deepak S Sakkari Assistant Professor( CSE)" userId="6d73bcb8-5d92-40b8-9132-40f6303b79fc" providerId="ADAL" clId="{6A6CE88C-C1CC-4F3A-B486-05240001B6BF}" dt="2020-08-16T17:52:49.759" v="592" actId="1076"/>
        <pc:sldMkLst>
          <pc:docMk/>
          <pc:sldMk cId="3602984361" sldId="286"/>
        </pc:sldMkLst>
        <pc:spChg chg="mod">
          <ac:chgData name="Dr. Deepak S Sakkari Assistant Professor( CSE)" userId="6d73bcb8-5d92-40b8-9132-40f6303b79fc" providerId="ADAL" clId="{6A6CE88C-C1CC-4F3A-B486-05240001B6BF}" dt="2020-08-16T17:52:45.065" v="591" actId="404"/>
          <ac:spMkLst>
            <pc:docMk/>
            <pc:sldMk cId="3602984361" sldId="286"/>
            <ac:spMk id="5" creationId="{00000000-0000-0000-0000-000000000000}"/>
          </ac:spMkLst>
        </pc:spChg>
        <pc:picChg chg="mod">
          <ac:chgData name="Dr. Deepak S Sakkari Assistant Professor( CSE)" userId="6d73bcb8-5d92-40b8-9132-40f6303b79fc" providerId="ADAL" clId="{6A6CE88C-C1CC-4F3A-B486-05240001B6BF}" dt="2020-08-16T17:52:49.759" v="592" actId="1076"/>
          <ac:picMkLst>
            <pc:docMk/>
            <pc:sldMk cId="3602984361" sldId="286"/>
            <ac:picMk id="9218" creationId="{00000000-0000-0000-0000-000000000000}"/>
          </ac:picMkLst>
        </pc:picChg>
      </pc:sldChg>
      <pc:sldChg chg="modSp mod">
        <pc:chgData name="Dr. Deepak S Sakkari Assistant Professor( CSE)" userId="6d73bcb8-5d92-40b8-9132-40f6303b79fc" providerId="ADAL" clId="{6A6CE88C-C1CC-4F3A-B486-05240001B6BF}" dt="2020-08-16T17:54:29.167" v="657" actId="1036"/>
        <pc:sldMkLst>
          <pc:docMk/>
          <pc:sldMk cId="2829986162" sldId="287"/>
        </pc:sldMkLst>
        <pc:spChg chg="mod">
          <ac:chgData name="Dr. Deepak S Sakkari Assistant Professor( CSE)" userId="6d73bcb8-5d92-40b8-9132-40f6303b79fc" providerId="ADAL" clId="{6A6CE88C-C1CC-4F3A-B486-05240001B6BF}" dt="2020-08-16T17:54:13.453" v="653" actId="6549"/>
          <ac:spMkLst>
            <pc:docMk/>
            <pc:sldMk cId="2829986162" sldId="287"/>
            <ac:spMk id="5" creationId="{00000000-0000-0000-0000-000000000000}"/>
          </ac:spMkLst>
        </pc:spChg>
        <pc:picChg chg="mod">
          <ac:chgData name="Dr. Deepak S Sakkari Assistant Professor( CSE)" userId="6d73bcb8-5d92-40b8-9132-40f6303b79fc" providerId="ADAL" clId="{6A6CE88C-C1CC-4F3A-B486-05240001B6BF}" dt="2020-08-16T17:54:29.167" v="657" actId="1036"/>
          <ac:picMkLst>
            <pc:docMk/>
            <pc:sldMk cId="2829986162" sldId="287"/>
            <ac:picMk id="10242" creationId="{00000000-0000-0000-0000-000000000000}"/>
          </ac:picMkLst>
        </pc:picChg>
      </pc:sldChg>
      <pc:sldChg chg="modSp mod">
        <pc:chgData name="Dr. Deepak S Sakkari Assistant Professor( CSE)" userId="6d73bcb8-5d92-40b8-9132-40f6303b79fc" providerId="ADAL" clId="{6A6CE88C-C1CC-4F3A-B486-05240001B6BF}" dt="2020-08-16T17:55:23.973" v="666" actId="1076"/>
        <pc:sldMkLst>
          <pc:docMk/>
          <pc:sldMk cId="1866790028" sldId="288"/>
        </pc:sldMkLst>
        <pc:spChg chg="mod">
          <ac:chgData name="Dr. Deepak S Sakkari Assistant Professor( CSE)" userId="6d73bcb8-5d92-40b8-9132-40f6303b79fc" providerId="ADAL" clId="{6A6CE88C-C1CC-4F3A-B486-05240001B6BF}" dt="2020-08-16T17:55:16.732" v="665" actId="6549"/>
          <ac:spMkLst>
            <pc:docMk/>
            <pc:sldMk cId="1866790028" sldId="288"/>
            <ac:spMk id="5" creationId="{00000000-0000-0000-0000-000000000000}"/>
          </ac:spMkLst>
        </pc:spChg>
        <pc:picChg chg="mod">
          <ac:chgData name="Dr. Deepak S Sakkari Assistant Professor( CSE)" userId="6d73bcb8-5d92-40b8-9132-40f6303b79fc" providerId="ADAL" clId="{6A6CE88C-C1CC-4F3A-B486-05240001B6BF}" dt="2020-08-16T17:55:23.973" v="666" actId="1076"/>
          <ac:picMkLst>
            <pc:docMk/>
            <pc:sldMk cId="1866790028" sldId="288"/>
            <ac:picMk id="11266" creationId="{00000000-0000-0000-0000-000000000000}"/>
          </ac:picMkLst>
        </pc:picChg>
      </pc:sldChg>
      <pc:sldChg chg="addSp modSp mod">
        <pc:chgData name="Dr. Deepak S Sakkari Assistant Professor( CSE)" userId="6d73bcb8-5d92-40b8-9132-40f6303b79fc" providerId="ADAL" clId="{6A6CE88C-C1CC-4F3A-B486-05240001B6BF}" dt="2020-08-16T17:58:28.723" v="747" actId="1035"/>
        <pc:sldMkLst>
          <pc:docMk/>
          <pc:sldMk cId="3266059444" sldId="289"/>
        </pc:sldMkLst>
        <pc:spChg chg="mod">
          <ac:chgData name="Dr. Deepak S Sakkari Assistant Professor( CSE)" userId="6d73bcb8-5d92-40b8-9132-40f6303b79fc" providerId="ADAL" clId="{6A6CE88C-C1CC-4F3A-B486-05240001B6BF}" dt="2020-08-16T17:57:17.871" v="672" actId="255"/>
          <ac:spMkLst>
            <pc:docMk/>
            <pc:sldMk cId="3266059444" sldId="289"/>
            <ac:spMk id="2" creationId="{00000000-0000-0000-0000-000000000000}"/>
          </ac:spMkLst>
        </pc:spChg>
        <pc:spChg chg="mod">
          <ac:chgData name="Dr. Deepak S Sakkari Assistant Professor( CSE)" userId="6d73bcb8-5d92-40b8-9132-40f6303b79fc" providerId="ADAL" clId="{6A6CE88C-C1CC-4F3A-B486-05240001B6BF}" dt="2020-08-16T17:57:45.493" v="677" actId="20577"/>
          <ac:spMkLst>
            <pc:docMk/>
            <pc:sldMk cId="3266059444" sldId="289"/>
            <ac:spMk id="3" creationId="{00000000-0000-0000-0000-000000000000}"/>
          </ac:spMkLst>
        </pc:spChg>
        <pc:picChg chg="add mod">
          <ac:chgData name="Dr. Deepak S Sakkari Assistant Professor( CSE)" userId="6d73bcb8-5d92-40b8-9132-40f6303b79fc" providerId="ADAL" clId="{6A6CE88C-C1CC-4F3A-B486-05240001B6BF}" dt="2020-08-16T17:58:28.723" v="747" actId="1035"/>
          <ac:picMkLst>
            <pc:docMk/>
            <pc:sldMk cId="3266059444" sldId="289"/>
            <ac:picMk id="7" creationId="{4226936F-2BC6-4083-B1A0-1A7E7C42EC5D}"/>
          </ac:picMkLst>
        </pc:picChg>
      </pc:sldChg>
      <pc:sldChg chg="del">
        <pc:chgData name="Dr. Deepak S Sakkari Assistant Professor( CSE)" userId="6d73bcb8-5d92-40b8-9132-40f6303b79fc" providerId="ADAL" clId="{6A6CE88C-C1CC-4F3A-B486-05240001B6BF}" dt="2020-08-16T17:58:42.160" v="748" actId="2696"/>
        <pc:sldMkLst>
          <pc:docMk/>
          <pc:sldMk cId="2059104741" sldId="290"/>
        </pc:sldMkLst>
      </pc:sldChg>
      <pc:sldChg chg="modSp mod">
        <pc:chgData name="Dr. Deepak S Sakkari Assistant Professor( CSE)" userId="6d73bcb8-5d92-40b8-9132-40f6303b79fc" providerId="ADAL" clId="{6A6CE88C-C1CC-4F3A-B486-05240001B6BF}" dt="2020-08-16T17:59:20.322" v="754" actId="1076"/>
        <pc:sldMkLst>
          <pc:docMk/>
          <pc:sldMk cId="3191863920" sldId="291"/>
        </pc:sldMkLst>
        <pc:spChg chg="mod">
          <ac:chgData name="Dr. Deepak S Sakkari Assistant Professor( CSE)" userId="6d73bcb8-5d92-40b8-9132-40f6303b79fc" providerId="ADAL" clId="{6A6CE88C-C1CC-4F3A-B486-05240001B6BF}" dt="2020-08-16T17:59:11.977" v="753" actId="404"/>
          <ac:spMkLst>
            <pc:docMk/>
            <pc:sldMk cId="3191863920" sldId="291"/>
            <ac:spMk id="3" creationId="{00000000-0000-0000-0000-000000000000}"/>
          </ac:spMkLst>
        </pc:spChg>
        <pc:picChg chg="mod">
          <ac:chgData name="Dr. Deepak S Sakkari Assistant Professor( CSE)" userId="6d73bcb8-5d92-40b8-9132-40f6303b79fc" providerId="ADAL" clId="{6A6CE88C-C1CC-4F3A-B486-05240001B6BF}" dt="2020-08-16T17:59:20.322" v="754" actId="1076"/>
          <ac:picMkLst>
            <pc:docMk/>
            <pc:sldMk cId="3191863920" sldId="291"/>
            <ac:picMk id="13314" creationId="{00000000-0000-0000-0000-000000000000}"/>
          </ac:picMkLst>
        </pc:picChg>
      </pc:sldChg>
      <pc:sldChg chg="modSp mod">
        <pc:chgData name="Dr. Deepak S Sakkari Assistant Professor( CSE)" userId="6d73bcb8-5d92-40b8-9132-40f6303b79fc" providerId="ADAL" clId="{6A6CE88C-C1CC-4F3A-B486-05240001B6BF}" dt="2020-08-16T18:10:50.782" v="804" actId="255"/>
        <pc:sldMkLst>
          <pc:docMk/>
          <pc:sldMk cId="2904947208" sldId="292"/>
        </pc:sldMkLst>
        <pc:spChg chg="mod">
          <ac:chgData name="Dr. Deepak S Sakkari Assistant Professor( CSE)" userId="6d73bcb8-5d92-40b8-9132-40f6303b79fc" providerId="ADAL" clId="{6A6CE88C-C1CC-4F3A-B486-05240001B6BF}" dt="2020-08-16T18:10:50.782" v="804" actId="255"/>
          <ac:spMkLst>
            <pc:docMk/>
            <pc:sldMk cId="2904947208" sldId="292"/>
            <ac:spMk id="3" creationId="{00000000-0000-0000-0000-000000000000}"/>
          </ac:spMkLst>
        </pc:spChg>
      </pc:sldChg>
      <pc:sldChg chg="modSp mod">
        <pc:chgData name="Dr. Deepak S Sakkari Assistant Professor( CSE)" userId="6d73bcb8-5d92-40b8-9132-40f6303b79fc" providerId="ADAL" clId="{6A6CE88C-C1CC-4F3A-B486-05240001B6BF}" dt="2020-08-16T18:01:00.044" v="771" actId="1076"/>
        <pc:sldMkLst>
          <pc:docMk/>
          <pc:sldMk cId="1145221943" sldId="293"/>
        </pc:sldMkLst>
        <pc:spChg chg="mod">
          <ac:chgData name="Dr. Deepak S Sakkari Assistant Professor( CSE)" userId="6d73bcb8-5d92-40b8-9132-40f6303b79fc" providerId="ADAL" clId="{6A6CE88C-C1CC-4F3A-B486-05240001B6BF}" dt="2020-08-16T18:00:50.359" v="769" actId="948"/>
          <ac:spMkLst>
            <pc:docMk/>
            <pc:sldMk cId="1145221943" sldId="293"/>
            <ac:spMk id="3" creationId="{00000000-0000-0000-0000-000000000000}"/>
          </ac:spMkLst>
        </pc:spChg>
        <pc:picChg chg="mod">
          <ac:chgData name="Dr. Deepak S Sakkari Assistant Professor( CSE)" userId="6d73bcb8-5d92-40b8-9132-40f6303b79fc" providerId="ADAL" clId="{6A6CE88C-C1CC-4F3A-B486-05240001B6BF}" dt="2020-08-16T18:00:54.771" v="770" actId="1076"/>
          <ac:picMkLst>
            <pc:docMk/>
            <pc:sldMk cId="1145221943" sldId="293"/>
            <ac:picMk id="14338" creationId="{00000000-0000-0000-0000-000000000000}"/>
          </ac:picMkLst>
        </pc:picChg>
        <pc:picChg chg="mod">
          <ac:chgData name="Dr. Deepak S Sakkari Assistant Professor( CSE)" userId="6d73bcb8-5d92-40b8-9132-40f6303b79fc" providerId="ADAL" clId="{6A6CE88C-C1CC-4F3A-B486-05240001B6BF}" dt="2020-08-16T18:01:00.044" v="771" actId="1076"/>
          <ac:picMkLst>
            <pc:docMk/>
            <pc:sldMk cId="1145221943" sldId="293"/>
            <ac:picMk id="14340" creationId="{00000000-0000-0000-0000-000000000000}"/>
          </ac:picMkLst>
        </pc:picChg>
      </pc:sldChg>
      <pc:sldChg chg="modSp mod">
        <pc:chgData name="Dr. Deepak S Sakkari Assistant Professor( CSE)" userId="6d73bcb8-5d92-40b8-9132-40f6303b79fc" providerId="ADAL" clId="{6A6CE88C-C1CC-4F3A-B486-05240001B6BF}" dt="2020-08-16T18:09:57.766" v="796" actId="313"/>
        <pc:sldMkLst>
          <pc:docMk/>
          <pc:sldMk cId="1457111660" sldId="294"/>
        </pc:sldMkLst>
        <pc:spChg chg="mod">
          <ac:chgData name="Dr. Deepak S Sakkari Assistant Professor( CSE)" userId="6d73bcb8-5d92-40b8-9132-40f6303b79fc" providerId="ADAL" clId="{6A6CE88C-C1CC-4F3A-B486-05240001B6BF}" dt="2020-08-16T18:09:57.766" v="796" actId="313"/>
          <ac:spMkLst>
            <pc:docMk/>
            <pc:sldMk cId="1457111660" sldId="294"/>
            <ac:spMk id="3" creationId="{00000000-0000-0000-0000-000000000000}"/>
          </ac:spMkLst>
        </pc:spChg>
      </pc:sldChg>
      <pc:sldChg chg="del">
        <pc:chgData name="Dr. Deepak S Sakkari Assistant Professor( CSE)" userId="6d73bcb8-5d92-40b8-9132-40f6303b79fc" providerId="ADAL" clId="{6A6CE88C-C1CC-4F3A-B486-05240001B6BF}" dt="2020-08-16T18:11:20.117" v="805" actId="2696"/>
        <pc:sldMkLst>
          <pc:docMk/>
          <pc:sldMk cId="3110987420" sldId="295"/>
        </pc:sldMkLst>
      </pc:sldChg>
      <pc:sldChg chg="modSp mod">
        <pc:chgData name="Dr. Deepak S Sakkari Assistant Professor( CSE)" userId="6d73bcb8-5d92-40b8-9132-40f6303b79fc" providerId="ADAL" clId="{6A6CE88C-C1CC-4F3A-B486-05240001B6BF}" dt="2020-08-16T18:11:54.808" v="811" actId="404"/>
        <pc:sldMkLst>
          <pc:docMk/>
          <pc:sldMk cId="2011300504" sldId="296"/>
        </pc:sldMkLst>
        <pc:spChg chg="mod">
          <ac:chgData name="Dr. Deepak S Sakkari Assistant Professor( CSE)" userId="6d73bcb8-5d92-40b8-9132-40f6303b79fc" providerId="ADAL" clId="{6A6CE88C-C1CC-4F3A-B486-05240001B6BF}" dt="2020-08-16T18:11:54.808" v="811" actId="404"/>
          <ac:spMkLst>
            <pc:docMk/>
            <pc:sldMk cId="2011300504" sldId="296"/>
            <ac:spMk id="3" creationId="{00000000-0000-0000-0000-000000000000}"/>
          </ac:spMkLst>
        </pc:spChg>
      </pc:sldChg>
      <pc:sldChg chg="modSp del mod">
        <pc:chgData name="Dr. Deepak S Sakkari Assistant Professor( CSE)" userId="6d73bcb8-5d92-40b8-9132-40f6303b79fc" providerId="ADAL" clId="{6A6CE88C-C1CC-4F3A-B486-05240001B6BF}" dt="2020-08-16T18:12:16.452" v="813" actId="2696"/>
        <pc:sldMkLst>
          <pc:docMk/>
          <pc:sldMk cId="422380363" sldId="297"/>
        </pc:sldMkLst>
        <pc:spChg chg="mod">
          <ac:chgData name="Dr. Deepak S Sakkari Assistant Professor( CSE)" userId="6d73bcb8-5d92-40b8-9132-40f6303b79fc" providerId="ADAL" clId="{6A6CE88C-C1CC-4F3A-B486-05240001B6BF}" dt="2020-08-16T18:11:47.295" v="808" actId="21"/>
          <ac:spMkLst>
            <pc:docMk/>
            <pc:sldMk cId="422380363" sldId="297"/>
            <ac:spMk id="3" creationId="{00000000-0000-0000-0000-000000000000}"/>
          </ac:spMkLst>
        </pc:spChg>
        <pc:picChg chg="mod">
          <ac:chgData name="Dr. Deepak S Sakkari Assistant Professor( CSE)" userId="6d73bcb8-5d92-40b8-9132-40f6303b79fc" providerId="ADAL" clId="{6A6CE88C-C1CC-4F3A-B486-05240001B6BF}" dt="2020-08-16T18:12:10.728" v="812" actId="1076"/>
          <ac:picMkLst>
            <pc:docMk/>
            <pc:sldMk cId="422380363" sldId="297"/>
            <ac:picMk id="15363" creationId="{00000000-0000-0000-0000-000000000000}"/>
          </ac:picMkLst>
        </pc:picChg>
      </pc:sldChg>
      <pc:sldChg chg="modSp mod">
        <pc:chgData name="Dr. Deepak S Sakkari Assistant Professor( CSE)" userId="6d73bcb8-5d92-40b8-9132-40f6303b79fc" providerId="ADAL" clId="{6A6CE88C-C1CC-4F3A-B486-05240001B6BF}" dt="2020-08-16T18:12:35.971" v="818" actId="20577"/>
        <pc:sldMkLst>
          <pc:docMk/>
          <pc:sldMk cId="761635623" sldId="298"/>
        </pc:sldMkLst>
        <pc:spChg chg="mod">
          <ac:chgData name="Dr. Deepak S Sakkari Assistant Professor( CSE)" userId="6d73bcb8-5d92-40b8-9132-40f6303b79fc" providerId="ADAL" clId="{6A6CE88C-C1CC-4F3A-B486-05240001B6BF}" dt="2020-08-16T18:12:35.971" v="818" actId="20577"/>
          <ac:spMkLst>
            <pc:docMk/>
            <pc:sldMk cId="761635623" sldId="298"/>
            <ac:spMk id="3" creationId="{00000000-0000-0000-0000-000000000000}"/>
          </ac:spMkLst>
        </pc:spChg>
      </pc:sldChg>
      <pc:sldChg chg="modSp">
        <pc:chgData name="Dr. Deepak S Sakkari Assistant Professor( CSE)" userId="6d73bcb8-5d92-40b8-9132-40f6303b79fc" providerId="ADAL" clId="{6A6CE88C-C1CC-4F3A-B486-05240001B6BF}" dt="2020-08-16T18:13:08.143" v="858" actId="1035"/>
        <pc:sldMkLst>
          <pc:docMk/>
          <pc:sldMk cId="2659602100" sldId="299"/>
        </pc:sldMkLst>
        <pc:picChg chg="mod">
          <ac:chgData name="Dr. Deepak S Sakkari Assistant Professor( CSE)" userId="6d73bcb8-5d92-40b8-9132-40f6303b79fc" providerId="ADAL" clId="{6A6CE88C-C1CC-4F3A-B486-05240001B6BF}" dt="2020-08-16T18:13:08.143" v="858" actId="1035"/>
          <ac:picMkLst>
            <pc:docMk/>
            <pc:sldMk cId="2659602100" sldId="299"/>
            <ac:picMk id="16387" creationId="{00000000-0000-0000-0000-000000000000}"/>
          </ac:picMkLst>
        </pc:picChg>
      </pc:sldChg>
      <pc:sldChg chg="modSp">
        <pc:chgData name="Dr. Deepak S Sakkari Assistant Professor( CSE)" userId="6d73bcb8-5d92-40b8-9132-40f6303b79fc" providerId="ADAL" clId="{6A6CE88C-C1CC-4F3A-B486-05240001B6BF}" dt="2020-08-16T18:14:25.007" v="975" actId="732"/>
        <pc:sldMkLst>
          <pc:docMk/>
          <pc:sldMk cId="1639119821" sldId="300"/>
        </pc:sldMkLst>
        <pc:picChg chg="mod">
          <ac:chgData name="Dr. Deepak S Sakkari Assistant Professor( CSE)" userId="6d73bcb8-5d92-40b8-9132-40f6303b79fc" providerId="ADAL" clId="{6A6CE88C-C1CC-4F3A-B486-05240001B6BF}" dt="2020-08-16T18:14:25.007" v="975" actId="732"/>
          <ac:picMkLst>
            <pc:docMk/>
            <pc:sldMk cId="1639119821" sldId="300"/>
            <ac:picMk id="17410" creationId="{00000000-0000-0000-0000-000000000000}"/>
          </ac:picMkLst>
        </pc:picChg>
      </pc:sldChg>
      <pc:sldMasterChg chg="addSp delSp modSp mod modSldLayout">
        <pc:chgData name="Dr. Deepak S Sakkari Assistant Professor( CSE)" userId="6d73bcb8-5d92-40b8-9132-40f6303b79fc" providerId="ADAL" clId="{6A6CE88C-C1CC-4F3A-B486-05240001B6BF}" dt="2020-08-16T17:22:17.156" v="59" actId="2711"/>
        <pc:sldMasterMkLst>
          <pc:docMk/>
          <pc:sldMasterMk cId="2257922174" sldId="2147483684"/>
        </pc:sldMasterMkLst>
        <pc:spChg chg="del">
          <ac:chgData name="Dr. Deepak S Sakkari Assistant Professor( CSE)" userId="6d73bcb8-5d92-40b8-9132-40f6303b79fc" providerId="ADAL" clId="{6A6CE88C-C1CC-4F3A-B486-05240001B6BF}" dt="2020-08-16T17:18:55.997" v="14" actId="478"/>
          <ac:spMkLst>
            <pc:docMk/>
            <pc:sldMasterMk cId="2257922174" sldId="2147483684"/>
            <ac:spMk id="7" creationId="{00000000-0000-0000-0000-000000000000}"/>
          </ac:spMkLst>
        </pc:spChg>
        <pc:spChg chg="mod">
          <ac:chgData name="Dr. Deepak S Sakkari Assistant Professor( CSE)" userId="6d73bcb8-5d92-40b8-9132-40f6303b79fc" providerId="ADAL" clId="{6A6CE88C-C1CC-4F3A-B486-05240001B6BF}" dt="2020-08-16T17:22:09.695" v="58"/>
          <ac:spMkLst>
            <pc:docMk/>
            <pc:sldMasterMk cId="2257922174" sldId="2147483684"/>
            <ac:spMk id="1026" creationId="{00000000-0000-0000-0000-000000000000}"/>
          </ac:spMkLst>
        </pc:spChg>
        <pc:spChg chg="mod">
          <ac:chgData name="Dr. Deepak S Sakkari Assistant Professor( CSE)" userId="6d73bcb8-5d92-40b8-9132-40f6303b79fc" providerId="ADAL" clId="{6A6CE88C-C1CC-4F3A-B486-05240001B6BF}" dt="2020-08-16T17:22:17.156" v="59" actId="2711"/>
          <ac:spMkLst>
            <pc:docMk/>
            <pc:sldMasterMk cId="2257922174" sldId="2147483684"/>
            <ac:spMk id="1027" creationId="{00000000-0000-0000-0000-000000000000}"/>
          </ac:spMkLst>
        </pc:spChg>
        <pc:picChg chg="add">
          <ac:chgData name="Dr. Deepak S Sakkari Assistant Professor( CSE)" userId="6d73bcb8-5d92-40b8-9132-40f6303b79fc" providerId="ADAL" clId="{6A6CE88C-C1CC-4F3A-B486-05240001B6BF}" dt="2020-08-16T17:18:50.359" v="13" actId="22"/>
          <ac:picMkLst>
            <pc:docMk/>
            <pc:sldMasterMk cId="2257922174" sldId="2147483684"/>
            <ac:picMk id="2" creationId="{D556AC99-D25B-44D7-B4D4-56DFBA9A948D}"/>
          </ac:picMkLst>
        </pc:picChg>
        <pc:cxnChg chg="add mod">
          <ac:chgData name="Dr. Deepak S Sakkari Assistant Professor( CSE)" userId="6d73bcb8-5d92-40b8-9132-40f6303b79fc" providerId="ADAL" clId="{6A6CE88C-C1CC-4F3A-B486-05240001B6BF}" dt="2020-08-16T17:20:46.450" v="41" actId="692"/>
          <ac:cxnSpMkLst>
            <pc:docMk/>
            <pc:sldMasterMk cId="2257922174" sldId="2147483684"/>
            <ac:cxnSpMk id="9" creationId="{3B5F36A5-15D8-4D7C-9B1D-11E3C685F0D5}"/>
          </ac:cxnSpMkLst>
        </pc:cxnChg>
        <pc:sldLayoutChg chg="addSp modSp mod">
          <pc:chgData name="Dr. Deepak S Sakkari Assistant Professor( CSE)" userId="6d73bcb8-5d92-40b8-9132-40f6303b79fc" providerId="ADAL" clId="{6A6CE88C-C1CC-4F3A-B486-05240001B6BF}" dt="2020-08-16T17:18:26.126" v="12" actId="1036"/>
          <pc:sldLayoutMkLst>
            <pc:docMk/>
            <pc:sldMasterMk cId="2257922174" sldId="2147483684"/>
            <pc:sldLayoutMk cId="3379957623" sldId="2147483685"/>
          </pc:sldLayoutMkLst>
          <pc:picChg chg="add mod">
            <ac:chgData name="Dr. Deepak S Sakkari Assistant Professor( CSE)" userId="6d73bcb8-5d92-40b8-9132-40f6303b79fc" providerId="ADAL" clId="{6A6CE88C-C1CC-4F3A-B486-05240001B6BF}" dt="2020-08-16T17:18:26.126" v="12" actId="1036"/>
            <ac:picMkLst>
              <pc:docMk/>
              <pc:sldMasterMk cId="2257922174" sldId="2147483684"/>
              <pc:sldLayoutMk cId="3379957623" sldId="2147483685"/>
              <ac:picMk id="8" creationId="{EE652140-DF33-42B2-90EF-9E9B8553CD93}"/>
            </ac:picMkLst>
          </pc:picChg>
        </pc:sldLayoutChg>
      </pc:sldMasterChg>
    </pc:docChg>
  </pc:docChgLst>
  <pc:docChgLst>
    <pc:chgData name="AASMA VERMA" userId="S::aasma.20201cse0766@presidencyuniversity.in::34fbf4dd-3f86-4ec3-8df1-cba446e6d02a" providerId="AD" clId="Web-{633CB138-5C2E-4E41-9C42-F32E74B9D899}"/>
    <pc:docChg chg="modSld">
      <pc:chgData name="AASMA VERMA" userId="S::aasma.20201cse0766@presidencyuniversity.in::34fbf4dd-3f86-4ec3-8df1-cba446e6d02a" providerId="AD" clId="Web-{633CB138-5C2E-4E41-9C42-F32E74B9D899}" dt="2022-10-21T06:46:24.907" v="2" actId="20577"/>
      <pc:docMkLst>
        <pc:docMk/>
      </pc:docMkLst>
      <pc:sldChg chg="modSp">
        <pc:chgData name="AASMA VERMA" userId="S::aasma.20201cse0766@presidencyuniversity.in::34fbf4dd-3f86-4ec3-8df1-cba446e6d02a" providerId="AD" clId="Web-{633CB138-5C2E-4E41-9C42-F32E74B9D899}" dt="2022-10-21T06:46:24.907" v="2" actId="20577"/>
        <pc:sldMkLst>
          <pc:docMk/>
          <pc:sldMk cId="2063135005" sldId="550"/>
        </pc:sldMkLst>
        <pc:spChg chg="mod">
          <ac:chgData name="AASMA VERMA" userId="S::aasma.20201cse0766@presidencyuniversity.in::34fbf4dd-3f86-4ec3-8df1-cba446e6d02a" providerId="AD" clId="Web-{633CB138-5C2E-4E41-9C42-F32E74B9D899}" dt="2022-10-21T06:46:24.907" v="2" actId="20577"/>
          <ac:spMkLst>
            <pc:docMk/>
            <pc:sldMk cId="2063135005" sldId="550"/>
            <ac:spMk id="8"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0C24494-34C8-4B85-95EC-EFB8BC02FE7F}" type="datetimeFigureOut">
              <a:rPr lang="en-US" smtClean="0"/>
              <a:t>10/20/2022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BD0F90C-8AF4-4E3E-8FFD-30D2A3D6204D}" type="slidenum">
              <a:rPr lang="en-US" smtClean="0"/>
              <a:t>‹#›</a:t>
            </a:fld>
            <a:endParaRPr lang="en-US"/>
          </a:p>
        </p:txBody>
      </p:sp>
    </p:spTree>
    <p:extLst>
      <p:ext uri="{BB962C8B-B14F-4D97-AF65-F5344CB8AC3E}">
        <p14:creationId xmlns:p14="http://schemas.microsoft.com/office/powerpoint/2010/main" val="330180529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4.sv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6911B5A-781F-4560-A1CC-D59FB8C1A7F6}" type="datetimeFigureOut">
              <a:rPr lang="en-US" smtClean="0"/>
              <a:t>10/20/2022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424ADE7-A6F4-4046-A847-5DCBEEEA65FB}" type="slidenum">
              <a:rPr lang="en-US" smtClean="0"/>
              <a:t>‹#›</a:t>
            </a:fld>
            <a:endParaRPr lang="en-US"/>
          </a:p>
        </p:txBody>
      </p:sp>
    </p:spTree>
    <p:extLst>
      <p:ext uri="{BB962C8B-B14F-4D97-AF65-F5344CB8AC3E}">
        <p14:creationId xmlns:p14="http://schemas.microsoft.com/office/powerpoint/2010/main" val="26778111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424ADE7-A6F4-4046-A847-5DCBEEEA65FB}" type="slidenum">
              <a:rPr lang="en-US" smtClean="0"/>
              <a:t>1</a:t>
            </a:fld>
            <a:endParaRPr lang="en-US"/>
          </a:p>
        </p:txBody>
      </p:sp>
    </p:spTree>
    <p:extLst>
      <p:ext uri="{BB962C8B-B14F-4D97-AF65-F5344CB8AC3E}">
        <p14:creationId xmlns:p14="http://schemas.microsoft.com/office/powerpoint/2010/main" val="21879802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fld id="{2961D096-7E3B-4901-842A-409E8605E423}" type="datetime1">
              <a:rPr lang="en-US" smtClean="0"/>
              <a:t>10/20/2022</a:t>
            </a:fld>
            <a:endParaRPr lang="en-US"/>
          </a:p>
        </p:txBody>
      </p:sp>
      <p:sp>
        <p:nvSpPr>
          <p:cNvPr id="5" name="Footer Placeholder 4"/>
          <p:cNvSpPr>
            <a:spLocks noGrp="1"/>
          </p:cNvSpPr>
          <p:nvPr>
            <p:ph type="ftr" sz="quarter" idx="11"/>
          </p:nvPr>
        </p:nvSpPr>
        <p:spPr/>
        <p:txBody>
          <a:bodyPr/>
          <a:lstStyle>
            <a:lvl1pPr>
              <a:defRPr/>
            </a:lvl1pPr>
          </a:lstStyle>
          <a:p>
            <a:r>
              <a:rPr lang="en-US"/>
              <a:t>CSE2024 NoSQL Databases</a:t>
            </a:r>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pic>
        <p:nvPicPr>
          <p:cNvPr id="8" name="Picture 7">
            <a:extLst>
              <a:ext uri="{FF2B5EF4-FFF2-40B4-BE49-F238E27FC236}">
                <a16:creationId xmlns:a16="http://schemas.microsoft.com/office/drawing/2014/main" id="{EE652140-DF33-42B2-90EF-9E9B8553CD9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15551"/>
          <a:stretch/>
        </p:blipFill>
        <p:spPr bwMode="auto">
          <a:xfrm>
            <a:off x="0" y="5616575"/>
            <a:ext cx="914400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799576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66938856-79CA-49AF-934C-26554E0FC8D3}" type="datetime1">
              <a:rPr lang="en-US" smtClean="0"/>
              <a:t>10/20/2022</a:t>
            </a:fld>
            <a:endParaRPr lang="en-US"/>
          </a:p>
        </p:txBody>
      </p:sp>
      <p:sp>
        <p:nvSpPr>
          <p:cNvPr id="5" name="Footer Placeholder 4"/>
          <p:cNvSpPr>
            <a:spLocks noGrp="1"/>
          </p:cNvSpPr>
          <p:nvPr>
            <p:ph type="ftr" sz="quarter" idx="11"/>
          </p:nvPr>
        </p:nvSpPr>
        <p:spPr/>
        <p:txBody>
          <a:bodyPr/>
          <a:lstStyle>
            <a:lvl1pPr>
              <a:defRPr/>
            </a:lvl1pPr>
          </a:lstStyle>
          <a:p>
            <a:r>
              <a:rPr lang="en-US"/>
              <a:t>CSE2024 NoSQL Databases</a:t>
            </a:r>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844776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0ACC4072-E3E6-4B98-A2C1-5BEC13CB7DE0}" type="datetime1">
              <a:rPr lang="en-US" smtClean="0"/>
              <a:t>10/20/2022</a:t>
            </a:fld>
            <a:endParaRPr lang="en-US"/>
          </a:p>
        </p:txBody>
      </p:sp>
      <p:sp>
        <p:nvSpPr>
          <p:cNvPr id="5" name="Footer Placeholder 4"/>
          <p:cNvSpPr>
            <a:spLocks noGrp="1"/>
          </p:cNvSpPr>
          <p:nvPr>
            <p:ph type="ftr" sz="quarter" idx="11"/>
          </p:nvPr>
        </p:nvSpPr>
        <p:spPr/>
        <p:txBody>
          <a:bodyPr/>
          <a:lstStyle>
            <a:lvl1pPr>
              <a:defRPr/>
            </a:lvl1pPr>
          </a:lstStyle>
          <a:p>
            <a:r>
              <a:rPr lang="en-US"/>
              <a:t>CSE2024 NoSQL Databases</a:t>
            </a:r>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4026411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3715BC48-F514-41A9-A06B-89726FEA9A41}" type="datetime1">
              <a:rPr lang="en-US" smtClean="0"/>
              <a:t>10/20/2022</a:t>
            </a:fld>
            <a:endParaRPr lang="en-US"/>
          </a:p>
        </p:txBody>
      </p:sp>
      <p:sp>
        <p:nvSpPr>
          <p:cNvPr id="5" name="Footer Placeholder 4"/>
          <p:cNvSpPr>
            <a:spLocks noGrp="1"/>
          </p:cNvSpPr>
          <p:nvPr>
            <p:ph type="ftr" sz="quarter" idx="11"/>
          </p:nvPr>
        </p:nvSpPr>
        <p:spPr/>
        <p:txBody>
          <a:bodyPr/>
          <a:lstStyle>
            <a:lvl1pPr>
              <a:defRPr/>
            </a:lvl1pPr>
          </a:lstStyle>
          <a:p>
            <a:r>
              <a:rPr lang="en-US"/>
              <a:t>CSE2024 NoSQL Databases</a:t>
            </a:r>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665227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279382B1-A318-4E25-8B63-3F37CB0D7274}" type="datetime1">
              <a:rPr lang="en-US" smtClean="0"/>
              <a:t>10/20/2022</a:t>
            </a:fld>
            <a:endParaRPr lang="en-US"/>
          </a:p>
        </p:txBody>
      </p:sp>
      <p:sp>
        <p:nvSpPr>
          <p:cNvPr id="5" name="Footer Placeholder 4"/>
          <p:cNvSpPr>
            <a:spLocks noGrp="1"/>
          </p:cNvSpPr>
          <p:nvPr>
            <p:ph type="ftr" sz="quarter" idx="11"/>
          </p:nvPr>
        </p:nvSpPr>
        <p:spPr/>
        <p:txBody>
          <a:bodyPr/>
          <a:lstStyle>
            <a:lvl1pPr>
              <a:defRPr/>
            </a:lvl1pPr>
          </a:lstStyle>
          <a:p>
            <a:r>
              <a:rPr lang="en-US"/>
              <a:t>CSE2024 NoSQL Databases</a:t>
            </a:r>
          </a:p>
        </p:txBody>
      </p:sp>
      <p:sp>
        <p:nvSpPr>
          <p:cNvPr id="6"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666071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9AD08C1B-89CC-4E1C-BEAF-FABC3A03FD30}" type="datetime1">
              <a:rPr lang="en-US" smtClean="0"/>
              <a:t>10/20/2022</a:t>
            </a:fld>
            <a:endParaRPr lang="en-US"/>
          </a:p>
        </p:txBody>
      </p:sp>
      <p:sp>
        <p:nvSpPr>
          <p:cNvPr id="6" name="Footer Placeholder 4"/>
          <p:cNvSpPr>
            <a:spLocks noGrp="1"/>
          </p:cNvSpPr>
          <p:nvPr>
            <p:ph type="ftr" sz="quarter" idx="11"/>
          </p:nvPr>
        </p:nvSpPr>
        <p:spPr/>
        <p:txBody>
          <a:bodyPr/>
          <a:lstStyle>
            <a:lvl1pPr>
              <a:defRPr/>
            </a:lvl1pPr>
          </a:lstStyle>
          <a:p>
            <a:r>
              <a:rPr lang="en-US"/>
              <a:t>CSE2024 NoSQL Databases</a:t>
            </a:r>
          </a:p>
        </p:txBody>
      </p:sp>
      <p:sp>
        <p:nvSpPr>
          <p:cNvPr id="7"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4149585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fld id="{F9680425-9698-4DA0-B543-89E03CD4FF44}" type="datetime1">
              <a:rPr lang="en-US" smtClean="0"/>
              <a:t>10/20/2022</a:t>
            </a:fld>
            <a:endParaRPr lang="en-US"/>
          </a:p>
        </p:txBody>
      </p:sp>
      <p:sp>
        <p:nvSpPr>
          <p:cNvPr id="8" name="Footer Placeholder 4"/>
          <p:cNvSpPr>
            <a:spLocks noGrp="1"/>
          </p:cNvSpPr>
          <p:nvPr>
            <p:ph type="ftr" sz="quarter" idx="11"/>
          </p:nvPr>
        </p:nvSpPr>
        <p:spPr/>
        <p:txBody>
          <a:bodyPr/>
          <a:lstStyle>
            <a:lvl1pPr>
              <a:defRPr/>
            </a:lvl1pPr>
          </a:lstStyle>
          <a:p>
            <a:r>
              <a:rPr lang="en-US"/>
              <a:t>CSE2024 NoSQL Databases</a:t>
            </a:r>
          </a:p>
        </p:txBody>
      </p:sp>
      <p:sp>
        <p:nvSpPr>
          <p:cNvPr id="9"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055612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ADDF3898-51C9-42CA-AFF7-14A768C26905}" type="datetime1">
              <a:rPr lang="en-US" smtClean="0"/>
              <a:t>10/20/2022</a:t>
            </a:fld>
            <a:endParaRPr lang="en-US"/>
          </a:p>
        </p:txBody>
      </p:sp>
      <p:sp>
        <p:nvSpPr>
          <p:cNvPr id="4" name="Footer Placeholder 4"/>
          <p:cNvSpPr>
            <a:spLocks noGrp="1"/>
          </p:cNvSpPr>
          <p:nvPr>
            <p:ph type="ftr" sz="quarter" idx="11"/>
          </p:nvPr>
        </p:nvSpPr>
        <p:spPr/>
        <p:txBody>
          <a:bodyPr/>
          <a:lstStyle>
            <a:lvl1pPr>
              <a:defRPr/>
            </a:lvl1pPr>
          </a:lstStyle>
          <a:p>
            <a:r>
              <a:rPr lang="en-US"/>
              <a:t>CSE2024 NoSQL Databases</a:t>
            </a:r>
          </a:p>
        </p:txBody>
      </p:sp>
      <p:sp>
        <p:nvSpPr>
          <p:cNvPr id="5"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216603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7C9E076F-7826-4434-B030-EF730E273267}" type="datetime1">
              <a:rPr lang="en-US" smtClean="0"/>
              <a:t>10/20/2022</a:t>
            </a:fld>
            <a:endParaRPr lang="en-US"/>
          </a:p>
        </p:txBody>
      </p:sp>
      <p:sp>
        <p:nvSpPr>
          <p:cNvPr id="3" name="Footer Placeholder 4"/>
          <p:cNvSpPr>
            <a:spLocks noGrp="1"/>
          </p:cNvSpPr>
          <p:nvPr>
            <p:ph type="ftr" sz="quarter" idx="11"/>
          </p:nvPr>
        </p:nvSpPr>
        <p:spPr/>
        <p:txBody>
          <a:bodyPr/>
          <a:lstStyle>
            <a:lvl1pPr>
              <a:defRPr/>
            </a:lvl1pPr>
          </a:lstStyle>
          <a:p>
            <a:r>
              <a:rPr lang="en-US"/>
              <a:t>CSE2024 NoSQL Databases</a:t>
            </a:r>
          </a:p>
        </p:txBody>
      </p:sp>
      <p:sp>
        <p:nvSpPr>
          <p:cNvPr id="4"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4007572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2A09F549-E219-413D-B622-4D983791557B}" type="datetime1">
              <a:rPr lang="en-US" smtClean="0"/>
              <a:t>10/20/2022</a:t>
            </a:fld>
            <a:endParaRPr lang="en-US"/>
          </a:p>
        </p:txBody>
      </p:sp>
      <p:sp>
        <p:nvSpPr>
          <p:cNvPr id="6" name="Footer Placeholder 4"/>
          <p:cNvSpPr>
            <a:spLocks noGrp="1"/>
          </p:cNvSpPr>
          <p:nvPr>
            <p:ph type="ftr" sz="quarter" idx="11"/>
          </p:nvPr>
        </p:nvSpPr>
        <p:spPr/>
        <p:txBody>
          <a:bodyPr/>
          <a:lstStyle>
            <a:lvl1pPr>
              <a:defRPr/>
            </a:lvl1pPr>
          </a:lstStyle>
          <a:p>
            <a:r>
              <a:rPr lang="en-US"/>
              <a:t>CSE2024 NoSQL Databases</a:t>
            </a:r>
          </a:p>
        </p:txBody>
      </p:sp>
      <p:sp>
        <p:nvSpPr>
          <p:cNvPr id="7"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487676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58942CD6-7FAF-40A4-81AA-297C9A9B6773}" type="datetime1">
              <a:rPr lang="en-US" smtClean="0"/>
              <a:t>10/20/2022</a:t>
            </a:fld>
            <a:endParaRPr lang="en-US"/>
          </a:p>
        </p:txBody>
      </p:sp>
      <p:sp>
        <p:nvSpPr>
          <p:cNvPr id="6" name="Footer Placeholder 4"/>
          <p:cNvSpPr>
            <a:spLocks noGrp="1"/>
          </p:cNvSpPr>
          <p:nvPr>
            <p:ph type="ftr" sz="quarter" idx="11"/>
          </p:nvPr>
        </p:nvSpPr>
        <p:spPr/>
        <p:txBody>
          <a:bodyPr/>
          <a:lstStyle>
            <a:lvl1pPr>
              <a:defRPr/>
            </a:lvl1pPr>
          </a:lstStyle>
          <a:p>
            <a:r>
              <a:rPr lang="en-US"/>
              <a:t>CSE2024 NoSQL Databases</a:t>
            </a:r>
          </a:p>
        </p:txBody>
      </p:sp>
      <p:sp>
        <p:nvSpPr>
          <p:cNvPr id="7" name="Slide Number Placeholder 5"/>
          <p:cNvSpPr>
            <a:spLocks noGrp="1"/>
          </p:cNvSpPr>
          <p:nvPr>
            <p:ph type="sldNum" sz="quarter" idx="12"/>
          </p:nvPr>
        </p:nvSpPr>
        <p:spPr/>
        <p:txBody>
          <a:bodyPr/>
          <a:lstStyle>
            <a:lvl1pPr>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2424325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306878"/>
            <a:ext cx="8229600" cy="71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110762"/>
            <a:ext cx="8229600" cy="468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EE2650-6778-464F-AABC-7C744B7A5C3B}" type="datetime1">
              <a:rPr lang="en-US" smtClean="0"/>
              <a:t>10/20/2022</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CSE2024 NoSQL Databases</a:t>
            </a:r>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defRPr>
            </a:lvl1pPr>
          </a:lstStyle>
          <a:p>
            <a:fld id="{B6F15528-21DE-4FAA-801E-634DDDAF4B2B}" type="slidenum">
              <a:rPr lang="en-US" smtClean="0"/>
              <a:pPr/>
              <a:t>‹#›</a:t>
            </a:fld>
            <a:endParaRPr lang="en-US"/>
          </a:p>
        </p:txBody>
      </p:sp>
      <p:pic>
        <p:nvPicPr>
          <p:cNvPr id="2" name="Picture 1">
            <a:extLst>
              <a:ext uri="{FF2B5EF4-FFF2-40B4-BE49-F238E27FC236}">
                <a16:creationId xmlns:a16="http://schemas.microsoft.com/office/drawing/2014/main" id="{D556AC99-D25B-44D7-B4D4-56DFBA9A948D}"/>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b="15551"/>
          <a:stretch/>
        </p:blipFill>
        <p:spPr bwMode="auto">
          <a:xfrm>
            <a:off x="0" y="5616575"/>
            <a:ext cx="914400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Straight Connector 8">
            <a:extLst>
              <a:ext uri="{FF2B5EF4-FFF2-40B4-BE49-F238E27FC236}">
                <a16:creationId xmlns:a16="http://schemas.microsoft.com/office/drawing/2014/main" id="{3B5F36A5-15D8-4D7C-9B1D-11E3C685F0D5}"/>
              </a:ext>
            </a:extLst>
          </p:cNvPr>
          <p:cNvCxnSpPr>
            <a:cxnSpLocks/>
          </p:cNvCxnSpPr>
          <p:nvPr userDrawn="1"/>
        </p:nvCxnSpPr>
        <p:spPr>
          <a:xfrm>
            <a:off x="72000" y="1066800"/>
            <a:ext cx="9000000" cy="0"/>
          </a:xfrm>
          <a:prstGeom prst="line">
            <a:avLst/>
          </a:prstGeom>
          <a:ln w="50800" cmpd="thinThick">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792217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dt="0"/>
  <p:txStyles>
    <p:titleStyle>
      <a:lvl1pPr algn="l" rtl="0" eaLnBrk="1" fontAlgn="base" hangingPunct="1">
        <a:spcBef>
          <a:spcPct val="0"/>
        </a:spcBef>
        <a:spcAft>
          <a:spcPct val="0"/>
        </a:spcAft>
        <a:defRPr sz="2800" b="1" kern="1200">
          <a:solidFill>
            <a:schemeClr val="tx1"/>
          </a:solidFill>
          <a:latin typeface="Bookman Old Style" panose="02050604050505020204" pitchFamily="18" charset="0"/>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Bookman Old Style" panose="02050604050505020204" pitchFamily="18" charset="0"/>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Bookman Old Style" panose="02050604050505020204" pitchFamily="18" charset="0"/>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Bookman Old Style" panose="02050604050505020204" pitchFamily="18" charset="0"/>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Bookman Old Style" panose="02050604050505020204" pitchFamily="18" charset="0"/>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Bookman Old Style" panose="02050604050505020204" pitchFamily="18"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brainkart.com/subject/Web-Technology_169/" TargetMode="Externa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www.mongodb.com/big-data-explained" TargetMode="Externa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96E4517-6C23-48B3-9024-02BD16E6294C}"/>
              </a:ext>
            </a:extLst>
          </p:cNvPr>
          <p:cNvPicPr>
            <a:picLocks noChangeAspect="1"/>
          </p:cNvPicPr>
          <p:nvPr/>
        </p:nvPicPr>
        <p:blipFill>
          <a:blip r:embed="rId3"/>
          <a:stretch>
            <a:fillRect/>
          </a:stretch>
        </p:blipFill>
        <p:spPr>
          <a:xfrm>
            <a:off x="0" y="0"/>
            <a:ext cx="9144000" cy="6858000"/>
          </a:xfrm>
          <a:prstGeom prst="rect">
            <a:avLst/>
          </a:prstGeom>
        </p:spPr>
      </p:pic>
      <p:pic>
        <p:nvPicPr>
          <p:cNvPr id="7" name="Graphic 6">
            <a:extLst>
              <a:ext uri="{FF2B5EF4-FFF2-40B4-BE49-F238E27FC236}">
                <a16:creationId xmlns:a16="http://schemas.microsoft.com/office/drawing/2014/main" id="{D99F73C4-29F8-4839-BE55-95316471138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82460" y="0"/>
            <a:ext cx="7779079" cy="1309350"/>
          </a:xfrm>
          <a:prstGeom prst="rect">
            <a:avLst/>
          </a:prstGeom>
        </p:spPr>
      </p:pic>
      <p:sp>
        <p:nvSpPr>
          <p:cNvPr id="9" name="Title 1">
            <a:extLst>
              <a:ext uri="{FF2B5EF4-FFF2-40B4-BE49-F238E27FC236}">
                <a16:creationId xmlns:a16="http://schemas.microsoft.com/office/drawing/2014/main" id="{95994CEF-AC9F-45F1-B856-7E13245F08BF}"/>
              </a:ext>
            </a:extLst>
          </p:cNvPr>
          <p:cNvSpPr txBox="1">
            <a:spLocks/>
          </p:cNvSpPr>
          <p:nvPr/>
        </p:nvSpPr>
        <p:spPr bwMode="auto">
          <a:xfrm>
            <a:off x="0" y="1329546"/>
            <a:ext cx="9144000" cy="1219200"/>
          </a:xfrm>
          <a:prstGeom prst="rect">
            <a:avLst/>
          </a:prstGeom>
          <a:noFill/>
          <a:ln w="12700">
            <a:noFill/>
            <a:miter lim="800000"/>
            <a:headEnd/>
            <a:tailEnd/>
          </a:ln>
        </p:spPr>
        <p:txBody>
          <a:bodyPr vert="horz" wrap="none" lIns="63500" tIns="25400" rIns="63500" bIns="25400" numCol="1" anchor="t" anchorCtr="0" compatLnSpc="1">
            <a:prstTxWarp prst="textNoShape">
              <a:avLst/>
            </a:prstTxWarp>
            <a:noAutofit/>
          </a:bodyPr>
          <a:lstStyle>
            <a:defPPr>
              <a:defRPr lang="en-US"/>
            </a:defPPr>
            <a:lvl1pPr algn="ctr" eaLnBrk="0" fontAlgn="base" hangingPunct="0">
              <a:lnSpc>
                <a:spcPct val="120000"/>
              </a:lnSpc>
              <a:spcBef>
                <a:spcPct val="0"/>
              </a:spcBef>
              <a:spcAft>
                <a:spcPct val="0"/>
              </a:spcAft>
              <a:defRPr sz="2400" b="1">
                <a:latin typeface="Bookman Old Style" panose="02050604050505020204" pitchFamily="18" charset="0"/>
                <a:ea typeface="+mj-ea"/>
                <a:cs typeface="+mj-cs"/>
              </a:defRPr>
            </a:lvl1pPr>
            <a:lvl2pPr eaLnBrk="0" fontAlgn="base" hangingPunct="0">
              <a:lnSpc>
                <a:spcPct val="87000"/>
              </a:lnSpc>
              <a:spcBef>
                <a:spcPct val="0"/>
              </a:spcBef>
              <a:spcAft>
                <a:spcPct val="0"/>
              </a:spcAft>
              <a:defRPr b="1">
                <a:solidFill>
                  <a:schemeClr val="tx2"/>
                </a:solidFill>
                <a:latin typeface="Arial" charset="0"/>
              </a:defRPr>
            </a:lvl2pPr>
            <a:lvl3pPr eaLnBrk="0" fontAlgn="base" hangingPunct="0">
              <a:lnSpc>
                <a:spcPct val="87000"/>
              </a:lnSpc>
              <a:spcBef>
                <a:spcPct val="0"/>
              </a:spcBef>
              <a:spcAft>
                <a:spcPct val="0"/>
              </a:spcAft>
              <a:defRPr b="1">
                <a:solidFill>
                  <a:schemeClr val="tx2"/>
                </a:solidFill>
                <a:latin typeface="Arial" charset="0"/>
              </a:defRPr>
            </a:lvl3pPr>
            <a:lvl4pPr eaLnBrk="0" fontAlgn="base" hangingPunct="0">
              <a:lnSpc>
                <a:spcPct val="87000"/>
              </a:lnSpc>
              <a:spcBef>
                <a:spcPct val="0"/>
              </a:spcBef>
              <a:spcAft>
                <a:spcPct val="0"/>
              </a:spcAft>
              <a:defRPr b="1">
                <a:solidFill>
                  <a:schemeClr val="tx2"/>
                </a:solidFill>
                <a:latin typeface="Arial" charset="0"/>
              </a:defRPr>
            </a:lvl4pPr>
            <a:lvl5pPr eaLnBrk="0" fontAlgn="base" hangingPunct="0">
              <a:lnSpc>
                <a:spcPct val="87000"/>
              </a:lnSpc>
              <a:spcBef>
                <a:spcPct val="0"/>
              </a:spcBef>
              <a:spcAft>
                <a:spcPct val="0"/>
              </a:spcAft>
              <a:defRPr b="1">
                <a:solidFill>
                  <a:schemeClr val="tx2"/>
                </a:solidFill>
                <a:latin typeface="Arial" charset="0"/>
              </a:defRPr>
            </a:lvl5pPr>
            <a:lvl6pPr marL="342900" eaLnBrk="0" fontAlgn="base" hangingPunct="0">
              <a:lnSpc>
                <a:spcPct val="87000"/>
              </a:lnSpc>
              <a:spcBef>
                <a:spcPct val="0"/>
              </a:spcBef>
              <a:spcAft>
                <a:spcPct val="0"/>
              </a:spcAft>
              <a:defRPr b="1">
                <a:solidFill>
                  <a:schemeClr val="tx2"/>
                </a:solidFill>
                <a:latin typeface="Arial" charset="0"/>
              </a:defRPr>
            </a:lvl6pPr>
            <a:lvl7pPr marL="685800" eaLnBrk="0" fontAlgn="base" hangingPunct="0">
              <a:lnSpc>
                <a:spcPct val="87000"/>
              </a:lnSpc>
              <a:spcBef>
                <a:spcPct val="0"/>
              </a:spcBef>
              <a:spcAft>
                <a:spcPct val="0"/>
              </a:spcAft>
              <a:defRPr b="1">
                <a:solidFill>
                  <a:schemeClr val="tx2"/>
                </a:solidFill>
                <a:latin typeface="Arial" charset="0"/>
              </a:defRPr>
            </a:lvl7pPr>
            <a:lvl8pPr marL="1028700" eaLnBrk="0" fontAlgn="base" hangingPunct="0">
              <a:lnSpc>
                <a:spcPct val="87000"/>
              </a:lnSpc>
              <a:spcBef>
                <a:spcPct val="0"/>
              </a:spcBef>
              <a:spcAft>
                <a:spcPct val="0"/>
              </a:spcAft>
              <a:defRPr b="1">
                <a:solidFill>
                  <a:schemeClr val="tx2"/>
                </a:solidFill>
                <a:latin typeface="Arial" charset="0"/>
              </a:defRPr>
            </a:lvl8pPr>
            <a:lvl9pPr marL="1371600" eaLnBrk="0" fontAlgn="base" hangingPunct="0">
              <a:lnSpc>
                <a:spcPct val="87000"/>
              </a:lnSpc>
              <a:spcBef>
                <a:spcPct val="0"/>
              </a:spcBef>
              <a:spcAft>
                <a:spcPct val="0"/>
              </a:spcAft>
              <a:defRPr b="1">
                <a:solidFill>
                  <a:schemeClr val="tx2"/>
                </a:solidFill>
                <a:latin typeface="Arial" charset="0"/>
              </a:defRPr>
            </a:lvl9pPr>
          </a:lstStyle>
          <a:p>
            <a:r>
              <a:rPr lang="en-IN" sz="2800">
                <a:hlinkClick r:id="rId6">
                  <a:extLst>
                    <a:ext uri="{A12FA001-AC4F-418D-AE19-62706E023703}">
                      <ahyp:hlinkClr xmlns:ahyp="http://schemas.microsoft.com/office/drawing/2018/hyperlinkcolor" val="tx"/>
                    </a:ext>
                  </a:extLst>
                </a:hlinkClick>
              </a:rPr>
              <a:t>NoSQL Databases</a:t>
            </a:r>
          </a:p>
          <a:p>
            <a:br>
              <a:rPr lang="en-IN"/>
            </a:br>
            <a:endParaRPr lang="en-IN"/>
          </a:p>
        </p:txBody>
      </p:sp>
      <p:sp>
        <p:nvSpPr>
          <p:cNvPr id="11" name="Subtitle 2">
            <a:extLst>
              <a:ext uri="{FF2B5EF4-FFF2-40B4-BE49-F238E27FC236}">
                <a16:creationId xmlns:a16="http://schemas.microsoft.com/office/drawing/2014/main" id="{767D772C-CE7C-4E6F-8FFF-BDAD62483336}"/>
              </a:ext>
            </a:extLst>
          </p:cNvPr>
          <p:cNvSpPr txBox="1">
            <a:spLocks/>
          </p:cNvSpPr>
          <p:nvPr/>
        </p:nvSpPr>
        <p:spPr bwMode="auto">
          <a:xfrm>
            <a:off x="706474" y="5613718"/>
            <a:ext cx="7772400" cy="899624"/>
          </a:xfrm>
          <a:prstGeom prst="rect">
            <a:avLst/>
          </a:prstGeom>
          <a:noFill/>
          <a:ln w="12700">
            <a:noFill/>
            <a:miter lim="800000"/>
            <a:headEnd/>
            <a:tailEnd/>
          </a:ln>
        </p:spPr>
        <p:txBody>
          <a:bodyPr vert="horz" wrap="square" lIns="63500" tIns="25400" rIns="63500" bIns="25400" numCol="1" anchor="t" anchorCtr="0" compatLnSpc="1">
            <a:prstTxWarp prst="textNoShape">
              <a:avLst/>
            </a:prstTxWarp>
            <a:normAutofit fontScale="92500" lnSpcReduction="20000"/>
          </a:bodyPr>
          <a:lstStyle>
            <a:lvl1pPr marL="152400" indent="-152400" algn="l" rtl="0" eaLnBrk="0" fontAlgn="base" hangingPunct="0">
              <a:lnSpc>
                <a:spcPct val="75000"/>
              </a:lnSpc>
              <a:spcBef>
                <a:spcPct val="65000"/>
              </a:spcBef>
              <a:spcAft>
                <a:spcPct val="0"/>
              </a:spcAft>
              <a:buSzPct val="100000"/>
              <a:buFont typeface="Arial" charset="0"/>
              <a:buChar char="•"/>
              <a:defRPr sz="1800" b="1">
                <a:solidFill>
                  <a:schemeClr val="tx1"/>
                </a:solidFill>
                <a:latin typeface="Bookman Old Style" panose="02050604050505020204" pitchFamily="18" charset="0"/>
                <a:ea typeface="+mn-ea"/>
                <a:cs typeface="+mn-cs"/>
              </a:defRPr>
            </a:lvl1pPr>
            <a:lvl2pPr marL="514350" indent="-142875" algn="l" rtl="0" eaLnBrk="0" fontAlgn="base" hangingPunct="0">
              <a:lnSpc>
                <a:spcPct val="85000"/>
              </a:lnSpc>
              <a:spcBef>
                <a:spcPct val="40000"/>
              </a:spcBef>
              <a:spcAft>
                <a:spcPct val="0"/>
              </a:spcAft>
              <a:buSzPct val="100000"/>
              <a:buFont typeface="Courier New" pitchFamily="49" charset="0"/>
              <a:buChar char="o"/>
              <a:defRPr sz="1800" b="1">
                <a:solidFill>
                  <a:schemeClr val="tx1"/>
                </a:solidFill>
                <a:latin typeface="Bookman Old Style" panose="02050604050505020204" pitchFamily="18" charset="0"/>
              </a:defRPr>
            </a:lvl2pPr>
            <a:lvl3pPr marL="942975" indent="-257175" algn="l" rtl="0" eaLnBrk="0" fontAlgn="base" hangingPunct="0">
              <a:lnSpc>
                <a:spcPct val="85000"/>
              </a:lnSpc>
              <a:spcBef>
                <a:spcPct val="40000"/>
              </a:spcBef>
              <a:spcAft>
                <a:spcPct val="0"/>
              </a:spcAft>
              <a:buSzPct val="100000"/>
              <a:buFont typeface="Wingdings" pitchFamily="2" charset="2"/>
              <a:buChar char="Ø"/>
              <a:defRPr sz="1800" b="1">
                <a:solidFill>
                  <a:schemeClr val="tx1"/>
                </a:solidFill>
                <a:latin typeface="Bookman Old Style" panose="02050604050505020204" pitchFamily="18" charset="0"/>
              </a:defRPr>
            </a:lvl3pPr>
            <a:lvl4pPr marL="1285875" indent="-257175" algn="l" rtl="0" eaLnBrk="0" fontAlgn="base" hangingPunct="0">
              <a:spcBef>
                <a:spcPct val="20000"/>
              </a:spcBef>
              <a:spcAft>
                <a:spcPct val="0"/>
              </a:spcAft>
              <a:buChar char="–"/>
              <a:defRPr sz="1500">
                <a:solidFill>
                  <a:schemeClr val="tx1"/>
                </a:solidFill>
                <a:latin typeface="Bookman Old Style" panose="02050604050505020204" pitchFamily="18" charset="0"/>
              </a:defRPr>
            </a:lvl4pPr>
            <a:lvl5pPr marL="1628775" indent="-257175" algn="l" rtl="0" eaLnBrk="0" fontAlgn="base" hangingPunct="0">
              <a:spcBef>
                <a:spcPct val="20000"/>
              </a:spcBef>
              <a:spcAft>
                <a:spcPct val="0"/>
              </a:spcAft>
              <a:buChar char="»"/>
              <a:defRPr sz="1500">
                <a:solidFill>
                  <a:schemeClr val="tx1"/>
                </a:solidFill>
                <a:latin typeface="Bookman Old Style" panose="02050604050505020204" pitchFamily="18" charset="0"/>
              </a:defRPr>
            </a:lvl5pPr>
            <a:lvl6pPr marL="1971675" indent="-257175" algn="l" rtl="0" fontAlgn="base">
              <a:spcBef>
                <a:spcPct val="20000"/>
              </a:spcBef>
              <a:spcAft>
                <a:spcPct val="0"/>
              </a:spcAft>
              <a:buChar char="»"/>
              <a:defRPr sz="1500">
                <a:solidFill>
                  <a:schemeClr val="tx1"/>
                </a:solidFill>
                <a:latin typeface="Times New Roman" charset="0"/>
              </a:defRPr>
            </a:lvl6pPr>
            <a:lvl7pPr marL="2314575" indent="-257175" algn="l" rtl="0" fontAlgn="base">
              <a:spcBef>
                <a:spcPct val="20000"/>
              </a:spcBef>
              <a:spcAft>
                <a:spcPct val="0"/>
              </a:spcAft>
              <a:buChar char="»"/>
              <a:defRPr sz="1500">
                <a:solidFill>
                  <a:schemeClr val="tx1"/>
                </a:solidFill>
                <a:latin typeface="Times New Roman" charset="0"/>
              </a:defRPr>
            </a:lvl7pPr>
            <a:lvl8pPr marL="2657475" indent="-257175" algn="l" rtl="0" fontAlgn="base">
              <a:spcBef>
                <a:spcPct val="20000"/>
              </a:spcBef>
              <a:spcAft>
                <a:spcPct val="0"/>
              </a:spcAft>
              <a:buChar char="»"/>
              <a:defRPr sz="1500">
                <a:solidFill>
                  <a:schemeClr val="tx1"/>
                </a:solidFill>
                <a:latin typeface="Times New Roman" charset="0"/>
              </a:defRPr>
            </a:lvl8pPr>
            <a:lvl9pPr marL="3000375" indent="-257175" algn="l" rtl="0" fontAlgn="base">
              <a:spcBef>
                <a:spcPct val="20000"/>
              </a:spcBef>
              <a:spcAft>
                <a:spcPct val="0"/>
              </a:spcAft>
              <a:buChar char="»"/>
              <a:defRPr sz="1500">
                <a:solidFill>
                  <a:schemeClr val="tx1"/>
                </a:solidFill>
                <a:latin typeface="Times New Roman" charset="0"/>
              </a:defRPr>
            </a:lvl9pPr>
          </a:lstStyle>
          <a:p>
            <a:pPr marL="0" indent="0" algn="ctr">
              <a:lnSpc>
                <a:spcPct val="120000"/>
              </a:lnSpc>
              <a:spcBef>
                <a:spcPts val="0"/>
              </a:spcBef>
              <a:buNone/>
            </a:pPr>
            <a:r>
              <a:rPr lang="en-IN" sz="2000" kern="0"/>
              <a:t>Department of Computer Science Engineering</a:t>
            </a:r>
          </a:p>
          <a:p>
            <a:pPr marL="0" indent="0" algn="ctr">
              <a:lnSpc>
                <a:spcPct val="120000"/>
              </a:lnSpc>
              <a:spcBef>
                <a:spcPts val="0"/>
              </a:spcBef>
              <a:buNone/>
            </a:pPr>
            <a:r>
              <a:rPr lang="en-IN" sz="3600" kern="0"/>
              <a:t>School of Engineering</a:t>
            </a:r>
          </a:p>
        </p:txBody>
      </p:sp>
    </p:spTree>
    <p:extLst>
      <p:ext uri="{BB962C8B-B14F-4D97-AF65-F5344CB8AC3E}">
        <p14:creationId xmlns:p14="http://schemas.microsoft.com/office/powerpoint/2010/main" val="34709109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10</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A- Atomicity</a:t>
            </a:r>
            <a:endParaRPr lang="en-IN" sz="2400" b="1"/>
          </a:p>
        </p:txBody>
      </p:sp>
      <p:sp>
        <p:nvSpPr>
          <p:cNvPr id="8" name="Rectangle 7"/>
          <p:cNvSpPr/>
          <p:nvPr/>
        </p:nvSpPr>
        <p:spPr>
          <a:xfrm>
            <a:off x="330958" y="1190262"/>
            <a:ext cx="8584442" cy="1892826"/>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solidFill>
                  <a:srgbClr val="000000"/>
                </a:solidFill>
              </a:rPr>
              <a:t>The Entire transaction takes place at once. (</a:t>
            </a:r>
            <a:r>
              <a:rPr lang="en-GB" sz="2000" err="1">
                <a:solidFill>
                  <a:srgbClr val="000000"/>
                </a:solidFill>
              </a:rPr>
              <a:t>i.e</a:t>
            </a:r>
            <a:r>
              <a:rPr lang="en-GB" sz="2000">
                <a:solidFill>
                  <a:srgbClr val="000000"/>
                </a:solidFill>
              </a:rPr>
              <a:t>) </a:t>
            </a:r>
            <a:r>
              <a:rPr lang="en-GB"/>
              <a:t>Atomicity: A transaction is a single unit of operation.</a:t>
            </a: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pic>
        <p:nvPicPr>
          <p:cNvPr id="7" name="Picture 6"/>
          <p:cNvPicPr>
            <a:picLocks noChangeAspect="1"/>
          </p:cNvPicPr>
          <p:nvPr/>
        </p:nvPicPr>
        <p:blipFill>
          <a:blip r:embed="rId2"/>
          <a:stretch>
            <a:fillRect/>
          </a:stretch>
        </p:blipFill>
        <p:spPr>
          <a:xfrm>
            <a:off x="330958" y="2511335"/>
            <a:ext cx="4393442" cy="2438400"/>
          </a:xfrm>
          <a:prstGeom prst="rect">
            <a:avLst/>
          </a:prstGeom>
        </p:spPr>
      </p:pic>
      <p:pic>
        <p:nvPicPr>
          <p:cNvPr id="9" name="Picture 8"/>
          <p:cNvPicPr>
            <a:picLocks noChangeAspect="1"/>
          </p:cNvPicPr>
          <p:nvPr/>
        </p:nvPicPr>
        <p:blipFill>
          <a:blip r:embed="rId3"/>
          <a:stretch>
            <a:fillRect/>
          </a:stretch>
        </p:blipFill>
        <p:spPr>
          <a:xfrm>
            <a:off x="5029200" y="2511335"/>
            <a:ext cx="3886200" cy="2438400"/>
          </a:xfrm>
          <a:prstGeom prst="rect">
            <a:avLst/>
          </a:prstGeom>
        </p:spPr>
      </p:pic>
    </p:spTree>
    <p:extLst>
      <p:ext uri="{BB962C8B-B14F-4D97-AF65-F5344CB8AC3E}">
        <p14:creationId xmlns:p14="http://schemas.microsoft.com/office/powerpoint/2010/main" val="48459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11</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C- Consistency</a:t>
            </a:r>
            <a:endParaRPr lang="en-IN" sz="2400" b="1"/>
          </a:p>
        </p:txBody>
      </p:sp>
      <p:sp>
        <p:nvSpPr>
          <p:cNvPr id="8" name="Rectangle 7"/>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solidFill>
                  <a:srgbClr val="000000"/>
                </a:solidFill>
              </a:rPr>
              <a:t>The database must be consistent before and after the transaction.</a:t>
            </a:r>
          </a:p>
          <a:p>
            <a:pPr marL="342900" indent="-342900" algn="just">
              <a:lnSpc>
                <a:spcPct val="150000"/>
              </a:lnSpc>
              <a:buFont typeface="Arial" panose="020B0604020202020204" pitchFamily="34" charset="0"/>
              <a:buChar char="•"/>
            </a:pPr>
            <a:r>
              <a:rPr lang="en-GB" sz="2000">
                <a:solidFill>
                  <a:srgbClr val="000000"/>
                </a:solidFill>
              </a:rPr>
              <a:t>The word consistency means that the </a:t>
            </a:r>
            <a:r>
              <a:rPr lang="en-GB" sz="2000" b="1">
                <a:solidFill>
                  <a:srgbClr val="000000"/>
                </a:solidFill>
              </a:rPr>
              <a:t>value should remain preserved </a:t>
            </a:r>
            <a:r>
              <a:rPr lang="en-GB" sz="2000">
                <a:solidFill>
                  <a:srgbClr val="000000"/>
                </a:solidFill>
              </a:rPr>
              <a:t>always.</a:t>
            </a: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pic>
        <p:nvPicPr>
          <p:cNvPr id="6" name="Picture 5"/>
          <p:cNvPicPr>
            <a:picLocks noChangeAspect="1"/>
          </p:cNvPicPr>
          <p:nvPr/>
        </p:nvPicPr>
        <p:blipFill>
          <a:blip r:embed="rId2"/>
          <a:stretch>
            <a:fillRect/>
          </a:stretch>
        </p:blipFill>
        <p:spPr>
          <a:xfrm>
            <a:off x="2413379" y="2418299"/>
            <a:ext cx="5238750" cy="3343275"/>
          </a:xfrm>
          <a:prstGeom prst="rect">
            <a:avLst/>
          </a:prstGeom>
        </p:spPr>
      </p:pic>
    </p:spTree>
    <p:extLst>
      <p:ext uri="{BB962C8B-B14F-4D97-AF65-F5344CB8AC3E}">
        <p14:creationId xmlns:p14="http://schemas.microsoft.com/office/powerpoint/2010/main" val="3211268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12</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I- Isolation</a:t>
            </a:r>
            <a:endParaRPr lang="en-IN" sz="2400" b="1"/>
          </a:p>
        </p:txBody>
      </p:sp>
      <p:sp>
        <p:nvSpPr>
          <p:cNvPr id="8" name="Rectangle 7"/>
          <p:cNvSpPr/>
          <p:nvPr/>
        </p:nvSpPr>
        <p:spPr>
          <a:xfrm>
            <a:off x="330958" y="1190262"/>
            <a:ext cx="8584442" cy="420115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solidFill>
                  <a:srgbClr val="000000"/>
                </a:solidFill>
              </a:rPr>
              <a:t>Multiple Transactions occur independently without interference.</a:t>
            </a:r>
          </a:p>
          <a:p>
            <a:pPr marL="342900" indent="-342900" algn="just">
              <a:lnSpc>
                <a:spcPct val="150000"/>
              </a:lnSpc>
              <a:buFont typeface="Arial" panose="020B0604020202020204" pitchFamily="34" charset="0"/>
              <a:buChar char="•"/>
            </a:pPr>
            <a:r>
              <a:rPr lang="en-GB"/>
              <a:t>The term '</a:t>
            </a:r>
            <a:r>
              <a:rPr lang="en-GB" b="1"/>
              <a:t>isolation</a:t>
            </a:r>
            <a:r>
              <a:rPr lang="en-GB"/>
              <a:t>' means separation.</a:t>
            </a: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pic>
        <p:nvPicPr>
          <p:cNvPr id="7" name="Picture 6"/>
          <p:cNvPicPr>
            <a:picLocks noChangeAspect="1"/>
          </p:cNvPicPr>
          <p:nvPr/>
        </p:nvPicPr>
        <p:blipFill>
          <a:blip r:embed="rId2"/>
          <a:stretch>
            <a:fillRect/>
          </a:stretch>
        </p:blipFill>
        <p:spPr>
          <a:xfrm>
            <a:off x="1981200" y="2289046"/>
            <a:ext cx="6529387" cy="3314700"/>
          </a:xfrm>
          <a:prstGeom prst="rect">
            <a:avLst/>
          </a:prstGeom>
        </p:spPr>
      </p:pic>
    </p:spTree>
    <p:extLst>
      <p:ext uri="{BB962C8B-B14F-4D97-AF65-F5344CB8AC3E}">
        <p14:creationId xmlns:p14="http://schemas.microsoft.com/office/powerpoint/2010/main" val="1286335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13</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D - Durability</a:t>
            </a:r>
            <a:endParaRPr lang="en-IN" sz="2400" b="1"/>
          </a:p>
        </p:txBody>
      </p:sp>
      <p:sp>
        <p:nvSpPr>
          <p:cNvPr id="8" name="Rectangle 7"/>
          <p:cNvSpPr/>
          <p:nvPr/>
        </p:nvSpPr>
        <p:spPr>
          <a:xfrm>
            <a:off x="330958" y="1190262"/>
            <a:ext cx="8584442" cy="6324808"/>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solidFill>
                  <a:srgbClr val="000000"/>
                </a:solidFill>
              </a:rPr>
              <a:t>The Changes in successful transactions occur even if the system failure occurs.</a:t>
            </a:r>
          </a:p>
          <a:p>
            <a:pPr marL="342900" indent="-342900" algn="just">
              <a:lnSpc>
                <a:spcPct val="150000"/>
              </a:lnSpc>
              <a:buFont typeface="Arial" panose="020B0604020202020204" pitchFamily="34" charset="0"/>
              <a:buChar char="•"/>
            </a:pPr>
            <a:r>
              <a:rPr lang="en-GB"/>
              <a:t>Durability ensures the </a:t>
            </a:r>
            <a:r>
              <a:rPr lang="en-GB" b="1"/>
              <a:t>permanency</a:t>
            </a:r>
            <a:r>
              <a:rPr lang="en-GB"/>
              <a:t> of something.</a:t>
            </a:r>
          </a:p>
          <a:p>
            <a:pPr marL="342900" indent="-342900" algn="just">
              <a:lnSpc>
                <a:spcPct val="150000"/>
              </a:lnSpc>
              <a:buFont typeface="Arial" panose="020B0604020202020204" pitchFamily="34" charset="0"/>
              <a:buChar char="•"/>
            </a:pPr>
            <a:endParaRPr lang="en-GB"/>
          </a:p>
          <a:p>
            <a:pPr marL="342900" indent="-342900" algn="just">
              <a:lnSpc>
                <a:spcPct val="150000"/>
              </a:lnSpc>
              <a:buFont typeface="Arial" panose="020B0604020202020204" pitchFamily="34" charset="0"/>
              <a:buChar char="•"/>
            </a:pPr>
            <a:r>
              <a:rPr lang="en-GB"/>
              <a:t>Therefore, the ACID property of DBMS plays a vital role in maintaining the consistency and availability of data in the database.</a:t>
            </a:r>
          </a:p>
          <a:p>
            <a:pPr marL="342900" indent="-342900" algn="just">
              <a:lnSpc>
                <a:spcPct val="150000"/>
              </a:lnSpc>
              <a:buFont typeface="Arial" panose="020B0604020202020204" pitchFamily="34" charset="0"/>
              <a:buChar char="•"/>
            </a:pPr>
            <a:endParaRPr lang="en-GB"/>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Tree>
    <p:extLst>
      <p:ext uri="{BB962C8B-B14F-4D97-AF65-F5344CB8AC3E}">
        <p14:creationId xmlns:p14="http://schemas.microsoft.com/office/powerpoint/2010/main" val="6341763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14</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Why NoSQL? And History</a:t>
            </a:r>
            <a:endParaRPr lang="en-IN" sz="2400" b="1"/>
          </a:p>
        </p:txBody>
      </p:sp>
      <p:sp>
        <p:nvSpPr>
          <p:cNvPr id="8" name="Rectangle 7"/>
          <p:cNvSpPr/>
          <p:nvPr/>
        </p:nvSpPr>
        <p:spPr>
          <a:xfrm>
            <a:off x="203578" y="1066800"/>
            <a:ext cx="8864221" cy="1881925"/>
          </a:xfrm>
          <a:prstGeom prst="rect">
            <a:avLst/>
          </a:prstGeom>
        </p:spPr>
        <p:txBody>
          <a:bodyPr wrap="square" lIns="91440" tIns="45720" rIns="91440" bIns="45720" anchor="t">
            <a:spAutoFit/>
          </a:bodyPr>
          <a:lstStyle/>
          <a:p>
            <a:pPr marL="342900" indent="-342900" algn="just">
              <a:lnSpc>
                <a:spcPct val="150000"/>
              </a:lnSpc>
              <a:buFont typeface="Arial" panose="020B0604020202020204" pitchFamily="34" charset="0"/>
              <a:buChar char="•"/>
            </a:pPr>
            <a:endParaRPr lang="en-GB" sz="2000">
              <a:ea typeface="Cambria"/>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6" name="TextBox 5">
            <a:extLst>
              <a:ext uri="{FF2B5EF4-FFF2-40B4-BE49-F238E27FC236}">
                <a16:creationId xmlns:a16="http://schemas.microsoft.com/office/drawing/2014/main" id="{A9992A55-F835-2FCA-AAC8-AEAFDDA2AD7C}"/>
              </a:ext>
            </a:extLst>
          </p:cNvPr>
          <p:cNvSpPr txBox="1"/>
          <p:nvPr/>
        </p:nvSpPr>
        <p:spPr>
          <a:xfrm>
            <a:off x="497116" y="1594756"/>
            <a:ext cx="7632698"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buChar char="•"/>
            </a:pPr>
            <a:r>
              <a:rPr lang="en-GB">
                <a:cs typeface="Arial"/>
              </a:rPr>
              <a:t>The concept of NoSQL databases became popular with Internet giants like </a:t>
            </a:r>
            <a:r>
              <a:rPr lang="en-GB" b="1">
                <a:cs typeface="Arial"/>
              </a:rPr>
              <a:t>Google, Facebook, Amazon, etc. </a:t>
            </a:r>
            <a:r>
              <a:rPr lang="en-GB">
                <a:cs typeface="Arial"/>
              </a:rPr>
              <a:t>who deal with huge volumes of data. The system response time becomes slow when you use RDBMS for massive volumes of data.</a:t>
            </a:r>
            <a:r>
              <a:rPr lang="en-US">
                <a:cs typeface="Arial"/>
              </a:rPr>
              <a:t>​</a:t>
            </a:r>
          </a:p>
          <a:p>
            <a:pPr algn="just">
              <a:buChar char="•"/>
            </a:pPr>
            <a:r>
              <a:rPr lang="en-GB">
                <a:cs typeface="Arial"/>
              </a:rPr>
              <a:t>To resolve this problem, we could “</a:t>
            </a:r>
            <a:r>
              <a:rPr lang="en-GB" b="1">
                <a:cs typeface="Arial"/>
              </a:rPr>
              <a:t>scale up</a:t>
            </a:r>
            <a:r>
              <a:rPr lang="en-GB">
                <a:cs typeface="Arial"/>
              </a:rPr>
              <a:t>” our systems by upgrading our existing hardware. This process is expensive.</a:t>
            </a:r>
            <a:r>
              <a:rPr lang="en-US">
                <a:cs typeface="Arial"/>
              </a:rPr>
              <a:t>​</a:t>
            </a:r>
            <a:endParaRPr lang="en-US">
              <a:ea typeface="Cambria"/>
              <a:cs typeface="Arial"/>
            </a:endParaRPr>
          </a:p>
          <a:p>
            <a:pPr algn="just">
              <a:buChar char="•"/>
            </a:pPr>
            <a:r>
              <a:rPr lang="en-GB">
                <a:cs typeface="Arial"/>
              </a:rPr>
              <a:t>The alternative for this issue is to distribute database load on multiple hosts whenever the load increases. This method is known as “</a:t>
            </a:r>
            <a:r>
              <a:rPr lang="en-GB" b="1">
                <a:cs typeface="Arial"/>
              </a:rPr>
              <a:t>scaling out</a:t>
            </a:r>
            <a:r>
              <a:rPr lang="en-GB">
                <a:cs typeface="Arial"/>
              </a:rPr>
              <a:t>.”</a:t>
            </a:r>
            <a:r>
              <a:rPr lang="en-US">
                <a:cs typeface="Arial"/>
              </a:rPr>
              <a:t>​</a:t>
            </a:r>
            <a:endParaRPr lang="en-US">
              <a:ea typeface="Cambria"/>
              <a:cs typeface="Arial"/>
            </a:endParaRPr>
          </a:p>
          <a:p>
            <a:pPr algn="just">
              <a:buChar char="•"/>
            </a:pPr>
            <a:r>
              <a:rPr lang="en-GB">
                <a:cs typeface="Arial"/>
              </a:rPr>
              <a:t>NoSQL database is </a:t>
            </a:r>
            <a:r>
              <a:rPr lang="en-GB" b="1">
                <a:cs typeface="Arial"/>
              </a:rPr>
              <a:t>non-relational,</a:t>
            </a:r>
            <a:r>
              <a:rPr lang="en-GB">
                <a:cs typeface="Arial"/>
              </a:rPr>
              <a:t> so it </a:t>
            </a:r>
            <a:r>
              <a:rPr lang="en-GB" b="1">
                <a:cs typeface="Arial"/>
              </a:rPr>
              <a:t>scales out better than relational databases</a:t>
            </a:r>
            <a:r>
              <a:rPr lang="en-GB">
                <a:cs typeface="Arial"/>
              </a:rPr>
              <a:t> as they are designed with web applications in mind.</a:t>
            </a:r>
            <a:r>
              <a:rPr lang="en-US">
                <a:cs typeface="Arial"/>
              </a:rPr>
              <a:t>​</a:t>
            </a:r>
            <a:endParaRPr lang="en-US">
              <a:ea typeface="Cambria"/>
              <a:cs typeface="Arial"/>
            </a:endParaRPr>
          </a:p>
          <a:p>
            <a:pPr algn="just"/>
            <a:endParaRPr lang="en-GB">
              <a:ea typeface="Cambria"/>
              <a:cs typeface="Arial"/>
            </a:endParaRPr>
          </a:p>
        </p:txBody>
      </p:sp>
    </p:spTree>
    <p:extLst>
      <p:ext uri="{BB962C8B-B14F-4D97-AF65-F5344CB8AC3E}">
        <p14:creationId xmlns:p14="http://schemas.microsoft.com/office/powerpoint/2010/main" val="2063135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15</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Why NoSQL? And History</a:t>
            </a:r>
            <a:endParaRPr lang="en-IN" sz="2400" b="1"/>
          </a:p>
        </p:txBody>
      </p:sp>
      <p:sp>
        <p:nvSpPr>
          <p:cNvPr id="8" name="Rectangle 7"/>
          <p:cNvSpPr/>
          <p:nvPr/>
        </p:nvSpPr>
        <p:spPr>
          <a:xfrm>
            <a:off x="203578" y="1066800"/>
            <a:ext cx="8864221" cy="1477328"/>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pic>
        <p:nvPicPr>
          <p:cNvPr id="6" name="Picture 5"/>
          <p:cNvPicPr>
            <a:picLocks noChangeAspect="1"/>
          </p:cNvPicPr>
          <p:nvPr/>
        </p:nvPicPr>
        <p:blipFill>
          <a:blip r:embed="rId2"/>
          <a:stretch>
            <a:fillRect/>
          </a:stretch>
        </p:blipFill>
        <p:spPr>
          <a:xfrm>
            <a:off x="330958" y="1471612"/>
            <a:ext cx="8355842" cy="4243388"/>
          </a:xfrm>
          <a:prstGeom prst="rect">
            <a:avLst/>
          </a:prstGeom>
        </p:spPr>
      </p:pic>
    </p:spTree>
    <p:extLst>
      <p:ext uri="{BB962C8B-B14F-4D97-AF65-F5344CB8AC3E}">
        <p14:creationId xmlns:p14="http://schemas.microsoft.com/office/powerpoint/2010/main" val="3300114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16</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Why NoSQL? And History</a:t>
            </a:r>
            <a:endParaRPr lang="en-IN" sz="2400" b="1"/>
          </a:p>
        </p:txBody>
      </p:sp>
      <p:sp>
        <p:nvSpPr>
          <p:cNvPr id="8" name="Rectangle 7"/>
          <p:cNvSpPr/>
          <p:nvPr/>
        </p:nvSpPr>
        <p:spPr>
          <a:xfrm>
            <a:off x="203578" y="1066800"/>
            <a:ext cx="8864221" cy="470898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b="1">
                <a:solidFill>
                  <a:srgbClr val="000000"/>
                </a:solidFill>
              </a:rPr>
              <a:t>1998-</a:t>
            </a:r>
            <a:r>
              <a:rPr lang="en-GB" sz="2000">
                <a:solidFill>
                  <a:srgbClr val="000000"/>
                </a:solidFill>
              </a:rPr>
              <a:t> Carlo </a:t>
            </a:r>
            <a:r>
              <a:rPr lang="en-GB" sz="2000" err="1">
                <a:solidFill>
                  <a:srgbClr val="000000"/>
                </a:solidFill>
              </a:rPr>
              <a:t>Strozzi</a:t>
            </a:r>
            <a:r>
              <a:rPr lang="en-GB" sz="2000">
                <a:solidFill>
                  <a:srgbClr val="000000"/>
                </a:solidFill>
              </a:rPr>
              <a:t> use the term NoSQL for his lightweight, open-source relational database</a:t>
            </a:r>
          </a:p>
          <a:p>
            <a:pPr marL="342900" indent="-342900" algn="just">
              <a:lnSpc>
                <a:spcPct val="150000"/>
              </a:lnSpc>
              <a:buFont typeface="Arial" panose="020B0604020202020204" pitchFamily="34" charset="0"/>
              <a:buChar char="•"/>
            </a:pPr>
            <a:r>
              <a:rPr lang="en-GB" sz="2000" b="1">
                <a:solidFill>
                  <a:srgbClr val="000000"/>
                </a:solidFill>
              </a:rPr>
              <a:t>2000</a:t>
            </a:r>
            <a:r>
              <a:rPr lang="en-GB" sz="2000">
                <a:solidFill>
                  <a:srgbClr val="000000"/>
                </a:solidFill>
              </a:rPr>
              <a:t>- Graph database Neo4j is launched</a:t>
            </a:r>
          </a:p>
          <a:p>
            <a:pPr marL="342900" indent="-342900" algn="just">
              <a:lnSpc>
                <a:spcPct val="150000"/>
              </a:lnSpc>
              <a:buFont typeface="Arial" panose="020B0604020202020204" pitchFamily="34" charset="0"/>
              <a:buChar char="•"/>
            </a:pPr>
            <a:r>
              <a:rPr lang="en-GB" sz="2000" b="1">
                <a:solidFill>
                  <a:srgbClr val="000000"/>
                </a:solidFill>
              </a:rPr>
              <a:t>2004</a:t>
            </a:r>
            <a:r>
              <a:rPr lang="en-GB" sz="2000">
                <a:solidFill>
                  <a:srgbClr val="000000"/>
                </a:solidFill>
              </a:rPr>
              <a:t>- Google </a:t>
            </a:r>
            <a:r>
              <a:rPr lang="en-GB" sz="2000" err="1">
                <a:solidFill>
                  <a:srgbClr val="000000"/>
                </a:solidFill>
              </a:rPr>
              <a:t>BigTable</a:t>
            </a:r>
            <a:r>
              <a:rPr lang="en-GB" sz="2000">
                <a:solidFill>
                  <a:srgbClr val="000000"/>
                </a:solidFill>
              </a:rPr>
              <a:t> is launched</a:t>
            </a:r>
          </a:p>
          <a:p>
            <a:pPr marL="342900" indent="-342900" algn="just">
              <a:lnSpc>
                <a:spcPct val="150000"/>
              </a:lnSpc>
              <a:buFont typeface="Arial" panose="020B0604020202020204" pitchFamily="34" charset="0"/>
              <a:buChar char="•"/>
            </a:pPr>
            <a:r>
              <a:rPr lang="en-GB" sz="2000" b="1">
                <a:solidFill>
                  <a:srgbClr val="000000"/>
                </a:solidFill>
              </a:rPr>
              <a:t>2005</a:t>
            </a:r>
            <a:r>
              <a:rPr lang="en-GB" sz="2000">
                <a:solidFill>
                  <a:srgbClr val="000000"/>
                </a:solidFill>
              </a:rPr>
              <a:t>- </a:t>
            </a:r>
            <a:r>
              <a:rPr lang="en-GB" sz="2000" err="1">
                <a:solidFill>
                  <a:srgbClr val="000000"/>
                </a:solidFill>
              </a:rPr>
              <a:t>CouchDB</a:t>
            </a:r>
            <a:r>
              <a:rPr lang="en-GB" sz="2000">
                <a:solidFill>
                  <a:srgbClr val="000000"/>
                </a:solidFill>
              </a:rPr>
              <a:t> is launched</a:t>
            </a:r>
          </a:p>
          <a:p>
            <a:pPr marL="342900" indent="-342900" algn="just">
              <a:lnSpc>
                <a:spcPct val="150000"/>
              </a:lnSpc>
              <a:buFont typeface="Arial" panose="020B0604020202020204" pitchFamily="34" charset="0"/>
              <a:buChar char="•"/>
            </a:pPr>
            <a:r>
              <a:rPr lang="en-GB" sz="2000" b="1">
                <a:solidFill>
                  <a:srgbClr val="000000"/>
                </a:solidFill>
              </a:rPr>
              <a:t>2007</a:t>
            </a:r>
            <a:r>
              <a:rPr lang="en-GB" sz="2000">
                <a:solidFill>
                  <a:srgbClr val="000000"/>
                </a:solidFill>
              </a:rPr>
              <a:t>- The research paper on Amazon Dynamo is released</a:t>
            </a:r>
          </a:p>
          <a:p>
            <a:pPr marL="342900" indent="-342900" algn="just">
              <a:lnSpc>
                <a:spcPct val="150000"/>
              </a:lnSpc>
              <a:buFont typeface="Arial" panose="020B0604020202020204" pitchFamily="34" charset="0"/>
              <a:buChar char="•"/>
            </a:pPr>
            <a:r>
              <a:rPr lang="en-GB" sz="2000" b="1">
                <a:solidFill>
                  <a:srgbClr val="000000"/>
                </a:solidFill>
              </a:rPr>
              <a:t>2008</a:t>
            </a:r>
            <a:r>
              <a:rPr lang="en-GB" sz="2000">
                <a:solidFill>
                  <a:srgbClr val="000000"/>
                </a:solidFill>
              </a:rPr>
              <a:t>- Facebooks open sources the Cassandra project</a:t>
            </a:r>
          </a:p>
          <a:p>
            <a:pPr marL="342900" indent="-342900" algn="just">
              <a:lnSpc>
                <a:spcPct val="150000"/>
              </a:lnSpc>
              <a:buFont typeface="Arial" panose="020B0604020202020204" pitchFamily="34" charset="0"/>
              <a:buChar char="•"/>
            </a:pPr>
            <a:r>
              <a:rPr lang="en-GB" sz="2000" b="1">
                <a:solidFill>
                  <a:srgbClr val="000000"/>
                </a:solidFill>
              </a:rPr>
              <a:t>2009</a:t>
            </a:r>
            <a:r>
              <a:rPr lang="en-GB" sz="2000">
                <a:solidFill>
                  <a:srgbClr val="000000"/>
                </a:solidFill>
              </a:rPr>
              <a:t>- The term NoSQL was reintroduced</a:t>
            </a: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Tree>
    <p:extLst>
      <p:ext uri="{BB962C8B-B14F-4D97-AF65-F5344CB8AC3E}">
        <p14:creationId xmlns:p14="http://schemas.microsoft.com/office/powerpoint/2010/main" val="127185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17</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Features of NoSQL</a:t>
            </a:r>
            <a:endParaRPr lang="en-IN" sz="2400" b="1"/>
          </a:p>
        </p:txBody>
      </p:sp>
      <p:sp>
        <p:nvSpPr>
          <p:cNvPr id="8" name="Rectangle 7"/>
          <p:cNvSpPr/>
          <p:nvPr/>
        </p:nvSpPr>
        <p:spPr>
          <a:xfrm>
            <a:off x="203578" y="1066800"/>
            <a:ext cx="8864221" cy="4305666"/>
          </a:xfrm>
          <a:prstGeom prst="rect">
            <a:avLst/>
          </a:prstGeom>
        </p:spPr>
        <p:txBody>
          <a:bodyPr wrap="square">
            <a:spAutoFit/>
          </a:bodyPr>
          <a:lstStyle/>
          <a:p>
            <a:pPr marL="342900" indent="-342900" algn="just">
              <a:lnSpc>
                <a:spcPct val="200000"/>
              </a:lnSpc>
              <a:buFont typeface="Arial" panose="020B0604020202020204" pitchFamily="34" charset="0"/>
              <a:buChar char="•"/>
            </a:pPr>
            <a:r>
              <a:rPr lang="en-GB" sz="2000" b="1">
                <a:solidFill>
                  <a:srgbClr val="FF0000"/>
                </a:solidFill>
              </a:rPr>
              <a:t>Non-relational</a:t>
            </a:r>
          </a:p>
          <a:p>
            <a:pPr marL="342900" indent="-342900" algn="just">
              <a:lnSpc>
                <a:spcPct val="200000"/>
              </a:lnSpc>
              <a:buFont typeface="Arial" panose="020B0604020202020204" pitchFamily="34" charset="0"/>
              <a:buChar char="•"/>
            </a:pPr>
            <a:r>
              <a:rPr lang="en-GB" sz="2000">
                <a:solidFill>
                  <a:srgbClr val="000000"/>
                </a:solidFill>
              </a:rPr>
              <a:t>NoSQL databases never follow the relational model</a:t>
            </a:r>
          </a:p>
          <a:p>
            <a:pPr marL="342900" indent="-342900" algn="just">
              <a:lnSpc>
                <a:spcPct val="200000"/>
              </a:lnSpc>
              <a:buFont typeface="Arial" panose="020B0604020202020204" pitchFamily="34" charset="0"/>
              <a:buChar char="•"/>
            </a:pPr>
            <a:r>
              <a:rPr lang="en-GB" sz="2000">
                <a:solidFill>
                  <a:srgbClr val="000000"/>
                </a:solidFill>
              </a:rPr>
              <a:t>Never provide tables with flat fixed-column records</a:t>
            </a:r>
          </a:p>
          <a:p>
            <a:pPr marL="342900" indent="-342900" algn="just">
              <a:lnSpc>
                <a:spcPct val="200000"/>
              </a:lnSpc>
              <a:buFont typeface="Arial" panose="020B0604020202020204" pitchFamily="34" charset="0"/>
              <a:buChar char="•"/>
            </a:pPr>
            <a:r>
              <a:rPr lang="en-GB" sz="2000">
                <a:solidFill>
                  <a:srgbClr val="000000"/>
                </a:solidFill>
              </a:rPr>
              <a:t>Work with self-contained aggregates or BLOBs</a:t>
            </a:r>
          </a:p>
          <a:p>
            <a:pPr marL="342900" indent="-342900" algn="just">
              <a:lnSpc>
                <a:spcPct val="200000"/>
              </a:lnSpc>
              <a:buFont typeface="Arial" panose="020B0604020202020204" pitchFamily="34" charset="0"/>
              <a:buChar char="•"/>
            </a:pPr>
            <a:r>
              <a:rPr lang="en-GB" sz="2000">
                <a:solidFill>
                  <a:srgbClr val="000000"/>
                </a:solidFill>
              </a:rPr>
              <a:t>Doesn’t require object-relational mapping and data normalization</a:t>
            </a:r>
          </a:p>
          <a:p>
            <a:pPr marL="342900" indent="-342900" algn="just">
              <a:lnSpc>
                <a:spcPct val="200000"/>
              </a:lnSpc>
              <a:buFont typeface="Arial" panose="020B0604020202020204" pitchFamily="34" charset="0"/>
              <a:buChar char="•"/>
            </a:pPr>
            <a:r>
              <a:rPr lang="en-GB" sz="2000">
                <a:solidFill>
                  <a:srgbClr val="000000"/>
                </a:solidFill>
              </a:rPr>
              <a:t>No complex features like query languages, query planners, referential integrity join, ACID</a:t>
            </a:r>
            <a:endParaRPr lang="en-US" sz="2000">
              <a:solidFill>
                <a:srgbClr val="000000"/>
              </a:solidFill>
            </a:endParaRPr>
          </a:p>
        </p:txBody>
      </p:sp>
    </p:spTree>
    <p:extLst>
      <p:ext uri="{BB962C8B-B14F-4D97-AF65-F5344CB8AC3E}">
        <p14:creationId xmlns:p14="http://schemas.microsoft.com/office/powerpoint/2010/main" val="18689593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18</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Features of NoSQL</a:t>
            </a:r>
            <a:endParaRPr lang="en-IN" sz="2400" b="1"/>
          </a:p>
        </p:txBody>
      </p:sp>
      <p:sp>
        <p:nvSpPr>
          <p:cNvPr id="8" name="Rectangle 7"/>
          <p:cNvSpPr/>
          <p:nvPr/>
        </p:nvSpPr>
        <p:spPr>
          <a:xfrm>
            <a:off x="203578" y="1066800"/>
            <a:ext cx="8864221" cy="3939540"/>
          </a:xfrm>
          <a:prstGeom prst="rect">
            <a:avLst/>
          </a:prstGeom>
        </p:spPr>
        <p:txBody>
          <a:bodyPr wrap="square">
            <a:spAutoFit/>
          </a:bodyPr>
          <a:lstStyle/>
          <a:p>
            <a:pPr marL="342900" indent="-342900" algn="just">
              <a:lnSpc>
                <a:spcPct val="200000"/>
              </a:lnSpc>
              <a:buFont typeface="Arial" panose="020B0604020202020204" pitchFamily="34" charset="0"/>
              <a:buChar char="•"/>
            </a:pPr>
            <a:r>
              <a:rPr lang="en-GB" sz="2000" b="1">
                <a:solidFill>
                  <a:srgbClr val="FF0000"/>
                </a:solidFill>
              </a:rPr>
              <a:t>Schema-free</a:t>
            </a:r>
          </a:p>
          <a:p>
            <a:pPr marL="342900" indent="-342900" algn="just">
              <a:lnSpc>
                <a:spcPct val="150000"/>
              </a:lnSpc>
              <a:buFont typeface="Arial" panose="020B0604020202020204" pitchFamily="34" charset="0"/>
              <a:buChar char="•"/>
            </a:pPr>
            <a:r>
              <a:rPr lang="en-GB" sz="2000">
                <a:solidFill>
                  <a:srgbClr val="000000"/>
                </a:solidFill>
              </a:rPr>
              <a:t>NoSQL databases are either schema-free or have relaxed schemas</a:t>
            </a:r>
          </a:p>
          <a:p>
            <a:pPr marL="342900" indent="-342900" algn="just">
              <a:lnSpc>
                <a:spcPct val="150000"/>
              </a:lnSpc>
              <a:buFont typeface="Arial" panose="020B0604020202020204" pitchFamily="34" charset="0"/>
              <a:buChar char="•"/>
            </a:pPr>
            <a:r>
              <a:rPr lang="en-GB" sz="2000">
                <a:solidFill>
                  <a:srgbClr val="000000"/>
                </a:solidFill>
              </a:rPr>
              <a:t>Do not require any sort of definition of the schema of the data</a:t>
            </a:r>
          </a:p>
          <a:p>
            <a:pPr marL="342900" indent="-342900" algn="just">
              <a:lnSpc>
                <a:spcPct val="150000"/>
              </a:lnSpc>
              <a:buFont typeface="Arial" panose="020B0604020202020204" pitchFamily="34" charset="0"/>
              <a:buChar char="•"/>
            </a:pPr>
            <a:r>
              <a:rPr lang="en-GB" sz="2000">
                <a:solidFill>
                  <a:srgbClr val="000000"/>
                </a:solidFill>
              </a:rPr>
              <a:t>Offers heterogeneous structures of data in the same domain</a:t>
            </a: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pic>
        <p:nvPicPr>
          <p:cNvPr id="6" name="Picture 5"/>
          <p:cNvPicPr>
            <a:picLocks noChangeAspect="1"/>
          </p:cNvPicPr>
          <p:nvPr/>
        </p:nvPicPr>
        <p:blipFill>
          <a:blip r:embed="rId2"/>
          <a:stretch>
            <a:fillRect/>
          </a:stretch>
        </p:blipFill>
        <p:spPr>
          <a:xfrm>
            <a:off x="1562100" y="3276600"/>
            <a:ext cx="7124700" cy="2513651"/>
          </a:xfrm>
          <a:prstGeom prst="rect">
            <a:avLst/>
          </a:prstGeom>
        </p:spPr>
      </p:pic>
    </p:spTree>
    <p:extLst>
      <p:ext uri="{BB962C8B-B14F-4D97-AF65-F5344CB8AC3E}">
        <p14:creationId xmlns:p14="http://schemas.microsoft.com/office/powerpoint/2010/main" val="4730730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19</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Features of NoSQL</a:t>
            </a:r>
            <a:endParaRPr lang="en-IN" sz="2400" b="1"/>
          </a:p>
        </p:txBody>
      </p:sp>
      <p:sp>
        <p:nvSpPr>
          <p:cNvPr id="8" name="Rectangle 7"/>
          <p:cNvSpPr/>
          <p:nvPr/>
        </p:nvSpPr>
        <p:spPr>
          <a:xfrm>
            <a:off x="203578" y="1066800"/>
            <a:ext cx="8864221" cy="5170646"/>
          </a:xfrm>
          <a:prstGeom prst="rect">
            <a:avLst/>
          </a:prstGeom>
        </p:spPr>
        <p:txBody>
          <a:bodyPr wrap="square">
            <a:spAutoFit/>
          </a:bodyPr>
          <a:lstStyle/>
          <a:p>
            <a:pPr marL="342900" indent="-342900" algn="just">
              <a:lnSpc>
                <a:spcPct val="200000"/>
              </a:lnSpc>
              <a:buFont typeface="Arial" panose="020B0604020202020204" pitchFamily="34" charset="0"/>
              <a:buChar char="•"/>
            </a:pPr>
            <a:r>
              <a:rPr lang="en-GB" sz="2000" b="1">
                <a:solidFill>
                  <a:srgbClr val="FF0000"/>
                </a:solidFill>
              </a:rPr>
              <a:t>Simple API</a:t>
            </a:r>
          </a:p>
          <a:p>
            <a:pPr marL="342900" indent="-342900" algn="just">
              <a:lnSpc>
                <a:spcPct val="200000"/>
              </a:lnSpc>
              <a:buFont typeface="Arial" panose="020B0604020202020204" pitchFamily="34" charset="0"/>
              <a:buChar char="•"/>
            </a:pPr>
            <a:r>
              <a:rPr lang="en-GB" sz="2000"/>
              <a:t>Offer easy-to-use interfaces for storage and querying data provided</a:t>
            </a:r>
          </a:p>
          <a:p>
            <a:pPr marL="342900" indent="-342900" algn="just">
              <a:lnSpc>
                <a:spcPct val="200000"/>
              </a:lnSpc>
              <a:buFont typeface="Arial" panose="020B0604020202020204" pitchFamily="34" charset="0"/>
              <a:buChar char="•"/>
            </a:pPr>
            <a:r>
              <a:rPr lang="en-GB" sz="2000"/>
              <a:t>APIs allow low-level data manipulation &amp; selection methods</a:t>
            </a:r>
          </a:p>
          <a:p>
            <a:pPr marL="342900" indent="-342900" algn="just">
              <a:lnSpc>
                <a:spcPct val="200000"/>
              </a:lnSpc>
              <a:buFont typeface="Arial" panose="020B0604020202020204" pitchFamily="34" charset="0"/>
              <a:buChar char="•"/>
            </a:pPr>
            <a:r>
              <a:rPr lang="en-GB" sz="2000"/>
              <a:t>Text-based protocol  mostly used with </a:t>
            </a:r>
            <a:r>
              <a:rPr lang="en-GB" sz="2000" b="1"/>
              <a:t>HTTP REST with JSON</a:t>
            </a:r>
          </a:p>
          <a:p>
            <a:pPr marL="342900" indent="-342900" algn="just">
              <a:lnSpc>
                <a:spcPct val="200000"/>
              </a:lnSpc>
              <a:buFont typeface="Arial" panose="020B0604020202020204" pitchFamily="34" charset="0"/>
              <a:buChar char="•"/>
            </a:pPr>
            <a:r>
              <a:rPr lang="en-GB" sz="2000"/>
              <a:t>Mostly used no standard based NoSQL query language</a:t>
            </a:r>
          </a:p>
          <a:p>
            <a:pPr marL="342900" indent="-342900" algn="just">
              <a:lnSpc>
                <a:spcPct val="200000"/>
              </a:lnSpc>
              <a:buFont typeface="Arial" panose="020B0604020202020204" pitchFamily="34" charset="0"/>
              <a:buChar char="•"/>
            </a:pPr>
            <a:r>
              <a:rPr lang="en-GB" sz="2000"/>
              <a:t>Web-enabled databases running as internet-facing services</a:t>
            </a:r>
          </a:p>
          <a:p>
            <a:pPr marL="342900" indent="-342900" algn="just">
              <a:lnSpc>
                <a:spcPct val="150000"/>
              </a:lnSpc>
              <a:buFont typeface="Arial" panose="020B0604020202020204" pitchFamily="34" charset="0"/>
              <a:buChar char="•"/>
            </a:pPr>
            <a:endParaRPr lang="en-GB" sz="2000"/>
          </a:p>
          <a:p>
            <a:pPr marL="342900" indent="-342900" algn="just">
              <a:lnSpc>
                <a:spcPct val="150000"/>
              </a:lnSpc>
              <a:buFont typeface="Arial" panose="020B0604020202020204" pitchFamily="34" charset="0"/>
              <a:buChar char="•"/>
            </a:pPr>
            <a:endParaRPr lang="en-GB" sz="2000"/>
          </a:p>
          <a:p>
            <a:pPr marL="342900" indent="-342900" algn="just">
              <a:lnSpc>
                <a:spcPct val="150000"/>
              </a:lnSpc>
              <a:buFont typeface="Arial" panose="020B0604020202020204" pitchFamily="34" charset="0"/>
              <a:buChar char="•"/>
            </a:pPr>
            <a:endParaRPr lang="en-US" sz="2000"/>
          </a:p>
        </p:txBody>
      </p:sp>
    </p:spTree>
    <p:extLst>
      <p:ext uri="{BB962C8B-B14F-4D97-AF65-F5344CB8AC3E}">
        <p14:creationId xmlns:p14="http://schemas.microsoft.com/office/powerpoint/2010/main" val="37365231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Module 1 : </a:t>
            </a:r>
            <a:r>
              <a:rPr lang="en-IN"/>
              <a:t>NoSQL Database Architectures</a:t>
            </a:r>
          </a:p>
        </p:txBody>
      </p:sp>
      <p:sp>
        <p:nvSpPr>
          <p:cNvPr id="3" name="Content Placeholder 2"/>
          <p:cNvSpPr>
            <a:spLocks noGrp="1"/>
          </p:cNvSpPr>
          <p:nvPr>
            <p:ph idx="1"/>
          </p:nvPr>
        </p:nvSpPr>
        <p:spPr>
          <a:xfrm>
            <a:off x="457200" y="1110762"/>
            <a:ext cx="8229600" cy="4909038"/>
          </a:xfrm>
        </p:spPr>
        <p:txBody>
          <a:bodyPr/>
          <a:lstStyle/>
          <a:p>
            <a:pPr algn="just">
              <a:lnSpc>
                <a:spcPct val="250000"/>
              </a:lnSpc>
            </a:pPr>
            <a:r>
              <a:rPr lang="en-IN" sz="1800"/>
              <a:t>Transactions: Concurrency and Integration, ACID, NoSQL emergence and its main features, BASE for reliable database transactions, Achieving horizontal scalability with database </a:t>
            </a:r>
            <a:r>
              <a:rPr lang="en-IN" sz="1800" err="1"/>
              <a:t>sharding</a:t>
            </a:r>
            <a:r>
              <a:rPr lang="en-IN" sz="1800"/>
              <a:t>, Brewers CAP theorem. Main Data models of NoSQL:  Document Data Model, Key-Value Data Model, Columnar Data Model, Graph Data Model.</a:t>
            </a:r>
          </a:p>
          <a:p>
            <a:pPr marL="3657600" lvl="8" indent="0" algn="just">
              <a:lnSpc>
                <a:spcPct val="250000"/>
              </a:lnSpc>
              <a:buNone/>
            </a:pPr>
            <a:r>
              <a:rPr lang="en-IN" sz="1800"/>
              <a:t>		[6Hrs.]  [Knowledge]</a:t>
            </a:r>
          </a:p>
        </p:txBody>
      </p:sp>
      <p:sp>
        <p:nvSpPr>
          <p:cNvPr id="4" name="Footer Placeholder 3"/>
          <p:cNvSpPr>
            <a:spLocks noGrp="1"/>
          </p:cNvSpPr>
          <p:nvPr>
            <p:ph type="ftr" sz="quarter" idx="11"/>
          </p:nvPr>
        </p:nvSpPr>
        <p:spPr/>
        <p:txBody>
          <a:bodyPr/>
          <a:lstStyle/>
          <a:p>
            <a:r>
              <a:rPr lang="en-US"/>
              <a:t>CSE2024 NoSQL Databases</a:t>
            </a:r>
          </a:p>
        </p:txBody>
      </p:sp>
      <p:sp>
        <p:nvSpPr>
          <p:cNvPr id="5" name="Slide Number Placeholder 4"/>
          <p:cNvSpPr>
            <a:spLocks noGrp="1"/>
          </p:cNvSpPr>
          <p:nvPr>
            <p:ph type="sldNum" sz="quarter" idx="12"/>
          </p:nvPr>
        </p:nvSpPr>
        <p:spPr/>
        <p:txBody>
          <a:bodyPr/>
          <a:lstStyle/>
          <a:p>
            <a:fld id="{B6F15528-21DE-4FAA-801E-634DDDAF4B2B}" type="slidenum">
              <a:rPr lang="en-US" smtClean="0"/>
              <a:pPr/>
              <a:t>2</a:t>
            </a:fld>
            <a:endParaRPr lang="en-US"/>
          </a:p>
        </p:txBody>
      </p:sp>
    </p:spTree>
    <p:extLst>
      <p:ext uri="{BB962C8B-B14F-4D97-AF65-F5344CB8AC3E}">
        <p14:creationId xmlns:p14="http://schemas.microsoft.com/office/powerpoint/2010/main" val="20972649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20</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Features of NoSQL</a:t>
            </a:r>
            <a:endParaRPr lang="en-IN" sz="2400" b="1"/>
          </a:p>
        </p:txBody>
      </p:sp>
      <p:sp>
        <p:nvSpPr>
          <p:cNvPr id="8" name="Rectangle 7"/>
          <p:cNvSpPr/>
          <p:nvPr/>
        </p:nvSpPr>
        <p:spPr>
          <a:xfrm>
            <a:off x="203578" y="1066800"/>
            <a:ext cx="8864221" cy="5170646"/>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b="1">
                <a:solidFill>
                  <a:srgbClr val="FF0000"/>
                </a:solidFill>
              </a:rPr>
              <a:t>Distributed</a:t>
            </a:r>
          </a:p>
          <a:p>
            <a:pPr marL="342900" indent="-342900" algn="just">
              <a:lnSpc>
                <a:spcPct val="150000"/>
              </a:lnSpc>
              <a:buFont typeface="Arial" panose="020B0604020202020204" pitchFamily="34" charset="0"/>
              <a:buChar char="•"/>
            </a:pPr>
            <a:r>
              <a:rPr lang="en-GB" sz="2000"/>
              <a:t>Multiple NoSQL databases can be executed in a distributed fashion</a:t>
            </a:r>
          </a:p>
          <a:p>
            <a:pPr marL="342900" indent="-342900" algn="just">
              <a:lnSpc>
                <a:spcPct val="150000"/>
              </a:lnSpc>
              <a:buFont typeface="Arial" panose="020B0604020202020204" pitchFamily="34" charset="0"/>
              <a:buChar char="•"/>
            </a:pPr>
            <a:r>
              <a:rPr lang="en-GB" sz="2000"/>
              <a:t>Offers auto-scaling and fail-over capabilities</a:t>
            </a:r>
          </a:p>
          <a:p>
            <a:pPr marL="342900" indent="-342900" algn="just">
              <a:lnSpc>
                <a:spcPct val="150000"/>
              </a:lnSpc>
              <a:buFont typeface="Arial" panose="020B0604020202020204" pitchFamily="34" charset="0"/>
              <a:buChar char="•"/>
            </a:pPr>
            <a:r>
              <a:rPr lang="en-GB" sz="2000"/>
              <a:t>Often ACID concept can be sacrificed for scalability and throughput</a:t>
            </a:r>
          </a:p>
          <a:p>
            <a:pPr marL="342900" indent="-342900" algn="just">
              <a:lnSpc>
                <a:spcPct val="150000"/>
              </a:lnSpc>
              <a:buFont typeface="Arial" panose="020B0604020202020204" pitchFamily="34" charset="0"/>
              <a:buChar char="•"/>
            </a:pPr>
            <a:r>
              <a:rPr lang="en-GB" sz="2000"/>
              <a:t>Mostly no synchronous replication between distributed nodes Asynchronous Multi-Master Replication, peer-to-peer, HDFS Replication</a:t>
            </a:r>
          </a:p>
          <a:p>
            <a:pPr marL="342900" indent="-342900" algn="just">
              <a:lnSpc>
                <a:spcPct val="150000"/>
              </a:lnSpc>
              <a:buFont typeface="Arial" panose="020B0604020202020204" pitchFamily="34" charset="0"/>
              <a:buChar char="•"/>
            </a:pPr>
            <a:r>
              <a:rPr lang="en-GB" sz="2000"/>
              <a:t>Only providing eventual consistency</a:t>
            </a:r>
          </a:p>
          <a:p>
            <a:pPr marL="342900" indent="-342900" algn="just">
              <a:lnSpc>
                <a:spcPct val="150000"/>
              </a:lnSpc>
              <a:buFont typeface="Arial" panose="020B0604020202020204" pitchFamily="34" charset="0"/>
              <a:buChar char="•"/>
            </a:pPr>
            <a:r>
              <a:rPr lang="en-GB" sz="2000"/>
              <a:t>Shared Nothing Architecture. This enables less coordination and higher distribution.</a:t>
            </a:r>
          </a:p>
          <a:p>
            <a:pPr marL="342900" indent="-342900" algn="just">
              <a:lnSpc>
                <a:spcPct val="150000"/>
              </a:lnSpc>
              <a:buFont typeface="Arial" panose="020B0604020202020204" pitchFamily="34" charset="0"/>
              <a:buChar char="•"/>
            </a:pPr>
            <a:endParaRPr lang="en-GB" sz="2000"/>
          </a:p>
          <a:p>
            <a:pPr marL="342900" indent="-342900" algn="just">
              <a:lnSpc>
                <a:spcPct val="150000"/>
              </a:lnSpc>
              <a:buFont typeface="Arial" panose="020B0604020202020204" pitchFamily="34" charset="0"/>
              <a:buChar char="•"/>
            </a:pPr>
            <a:endParaRPr lang="en-US" sz="2000"/>
          </a:p>
        </p:txBody>
      </p:sp>
    </p:spTree>
    <p:extLst>
      <p:ext uri="{BB962C8B-B14F-4D97-AF65-F5344CB8AC3E}">
        <p14:creationId xmlns:p14="http://schemas.microsoft.com/office/powerpoint/2010/main" val="32709378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21</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Features of NoSQL</a:t>
            </a:r>
            <a:endParaRPr lang="en-IN" sz="2400" b="1"/>
          </a:p>
        </p:txBody>
      </p:sp>
      <p:sp>
        <p:nvSpPr>
          <p:cNvPr id="8" name="Rectangle 7"/>
          <p:cNvSpPr/>
          <p:nvPr/>
        </p:nvSpPr>
        <p:spPr>
          <a:xfrm>
            <a:off x="203578" y="1066800"/>
            <a:ext cx="8864221" cy="1015663"/>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b="1">
                <a:solidFill>
                  <a:srgbClr val="FF0000"/>
                </a:solidFill>
              </a:rPr>
              <a:t>Distributed</a:t>
            </a:r>
          </a:p>
          <a:p>
            <a:pPr marL="342900" indent="-342900" algn="just">
              <a:lnSpc>
                <a:spcPct val="150000"/>
              </a:lnSpc>
              <a:buFont typeface="Arial" panose="020B0604020202020204" pitchFamily="34" charset="0"/>
              <a:buChar char="•"/>
            </a:pPr>
            <a:endParaRPr lang="en-US" sz="2000"/>
          </a:p>
        </p:txBody>
      </p:sp>
      <p:pic>
        <p:nvPicPr>
          <p:cNvPr id="6" name="Picture 5"/>
          <p:cNvPicPr>
            <a:picLocks noChangeAspect="1"/>
          </p:cNvPicPr>
          <p:nvPr/>
        </p:nvPicPr>
        <p:blipFill>
          <a:blip r:embed="rId2"/>
          <a:stretch>
            <a:fillRect/>
          </a:stretch>
        </p:blipFill>
        <p:spPr>
          <a:xfrm>
            <a:off x="685800" y="1574630"/>
            <a:ext cx="7772400" cy="3606969"/>
          </a:xfrm>
          <a:prstGeom prst="rect">
            <a:avLst/>
          </a:prstGeom>
        </p:spPr>
      </p:pic>
    </p:spTree>
    <p:extLst>
      <p:ext uri="{BB962C8B-B14F-4D97-AF65-F5344CB8AC3E}">
        <p14:creationId xmlns:p14="http://schemas.microsoft.com/office/powerpoint/2010/main" val="18796009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22</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US" sz="2400" b="1">
                <a:solidFill>
                  <a:srgbClr val="121214"/>
                </a:solidFill>
              </a:rPr>
              <a:t>BASE - </a:t>
            </a:r>
            <a:r>
              <a:rPr lang="en-GB" sz="2400" b="1">
                <a:solidFill>
                  <a:srgbClr val="FF0000"/>
                </a:solidFill>
              </a:rPr>
              <a:t>B</a:t>
            </a:r>
            <a:r>
              <a:rPr lang="en-GB" sz="2400" b="1">
                <a:solidFill>
                  <a:srgbClr val="121214"/>
                </a:solidFill>
              </a:rPr>
              <a:t>asically </a:t>
            </a:r>
            <a:r>
              <a:rPr lang="en-GB" sz="2400" b="1">
                <a:solidFill>
                  <a:srgbClr val="FF0000"/>
                </a:solidFill>
              </a:rPr>
              <a:t>A</a:t>
            </a:r>
            <a:r>
              <a:rPr lang="en-GB" sz="2400" b="1">
                <a:solidFill>
                  <a:srgbClr val="121214"/>
                </a:solidFill>
              </a:rPr>
              <a:t>vailable, </a:t>
            </a:r>
            <a:r>
              <a:rPr lang="en-GB" sz="2400" b="1">
                <a:solidFill>
                  <a:srgbClr val="FF0000"/>
                </a:solidFill>
              </a:rPr>
              <a:t>S</a:t>
            </a:r>
            <a:r>
              <a:rPr lang="en-GB" sz="2400" b="1">
                <a:solidFill>
                  <a:srgbClr val="121214"/>
                </a:solidFill>
              </a:rPr>
              <a:t>oft state, </a:t>
            </a:r>
            <a:r>
              <a:rPr lang="en-GB" sz="2400" b="1">
                <a:solidFill>
                  <a:srgbClr val="FF0000"/>
                </a:solidFill>
              </a:rPr>
              <a:t>E</a:t>
            </a:r>
            <a:r>
              <a:rPr lang="en-GB" sz="2400" b="1">
                <a:solidFill>
                  <a:srgbClr val="121214"/>
                </a:solidFill>
              </a:rPr>
              <a:t>ventual consistency</a:t>
            </a:r>
            <a:endParaRPr lang="en-IN" sz="2400" b="1"/>
          </a:p>
        </p:txBody>
      </p:sp>
      <p:sp>
        <p:nvSpPr>
          <p:cNvPr id="8" name="Rectangle 7"/>
          <p:cNvSpPr/>
          <p:nvPr/>
        </p:nvSpPr>
        <p:spPr>
          <a:xfrm>
            <a:off x="203578" y="1066800"/>
            <a:ext cx="8864221" cy="5324535"/>
          </a:xfrm>
          <a:prstGeom prst="rect">
            <a:avLst/>
          </a:prstGeom>
        </p:spPr>
        <p:txBody>
          <a:bodyPr wrap="square">
            <a:spAutoFit/>
          </a:bodyPr>
          <a:lstStyle/>
          <a:p>
            <a:pPr marL="342900" indent="-342900" algn="just">
              <a:buFont typeface="Arial" panose="020B0604020202020204" pitchFamily="34" charset="0"/>
              <a:buChar char="•"/>
            </a:pPr>
            <a:r>
              <a:rPr lang="en-GB" sz="2000" b="1" u="sng">
                <a:solidFill>
                  <a:srgbClr val="FF0000"/>
                </a:solidFill>
              </a:rPr>
              <a:t>Definition: </a:t>
            </a:r>
            <a:r>
              <a:rPr lang="en-GB" sz="2000" b="1" u="sng"/>
              <a:t>An alternative to the </a:t>
            </a:r>
            <a:r>
              <a:rPr lang="en-GB" sz="2000" b="1" u="sng">
                <a:solidFill>
                  <a:srgbClr val="FF0000"/>
                </a:solidFill>
              </a:rPr>
              <a:t>ACID</a:t>
            </a:r>
            <a:r>
              <a:rPr lang="en-GB" sz="2000" b="1" u="sng"/>
              <a:t> data processing model</a:t>
            </a:r>
            <a:r>
              <a:rPr lang="en-GB" sz="2000" b="1"/>
              <a:t>.</a:t>
            </a:r>
          </a:p>
          <a:p>
            <a:pPr marL="342900" indent="-342900" algn="just">
              <a:buFont typeface="Arial" panose="020B0604020202020204" pitchFamily="34" charset="0"/>
              <a:buChar char="•"/>
            </a:pPr>
            <a:endParaRPr lang="en-GB" sz="2000" b="1"/>
          </a:p>
          <a:p>
            <a:pPr marL="342900" indent="-342900" algn="just">
              <a:buFont typeface="Arial" panose="020B0604020202020204" pitchFamily="34" charset="0"/>
              <a:buChar char="•"/>
            </a:pPr>
            <a:r>
              <a:rPr lang="en-GB" sz="2000" b="1"/>
              <a:t>The </a:t>
            </a:r>
            <a:r>
              <a:rPr lang="en-GB" sz="2000" b="1">
                <a:solidFill>
                  <a:srgbClr val="FF0000"/>
                </a:solidFill>
              </a:rPr>
              <a:t>ACID</a:t>
            </a:r>
            <a:r>
              <a:rPr lang="en-GB" sz="2000" b="1"/>
              <a:t> model provides a consistent system.</a:t>
            </a:r>
          </a:p>
          <a:p>
            <a:pPr marL="342900" indent="-342900" algn="just">
              <a:buFont typeface="Arial" panose="020B0604020202020204" pitchFamily="34" charset="0"/>
              <a:buChar char="•"/>
            </a:pPr>
            <a:r>
              <a:rPr lang="en-GB" sz="2000" b="1"/>
              <a:t>The </a:t>
            </a:r>
            <a:r>
              <a:rPr lang="en-GB" sz="2000" b="1">
                <a:solidFill>
                  <a:srgbClr val="FF0000"/>
                </a:solidFill>
              </a:rPr>
              <a:t>BASE</a:t>
            </a:r>
            <a:r>
              <a:rPr lang="en-GB" sz="2000" b="1"/>
              <a:t> model provides high availability.</a:t>
            </a:r>
          </a:p>
          <a:p>
            <a:pPr marL="342900" indent="-342900" algn="just">
              <a:buFont typeface="Arial" panose="020B0604020202020204" pitchFamily="34" charset="0"/>
              <a:buChar char="•"/>
            </a:pPr>
            <a:endParaRPr lang="en-GB" sz="2000" b="1"/>
          </a:p>
          <a:p>
            <a:pPr marL="342900" indent="-342900" algn="just">
              <a:buFont typeface="Arial" panose="020B0604020202020204" pitchFamily="34" charset="0"/>
              <a:buChar char="•"/>
            </a:pPr>
            <a:r>
              <a:rPr lang="en-GB" sz="2000" b="1">
                <a:solidFill>
                  <a:srgbClr val="FF0000"/>
                </a:solidFill>
              </a:rPr>
              <a:t>Basically, available </a:t>
            </a:r>
            <a:r>
              <a:rPr lang="en-GB" sz="2000"/>
              <a:t>means DB is available all the time as per </a:t>
            </a:r>
            <a:r>
              <a:rPr lang="en-GB" sz="2000" b="1"/>
              <a:t>CAP</a:t>
            </a:r>
            <a:r>
              <a:rPr lang="en-GB" sz="2000"/>
              <a:t> theorem</a:t>
            </a:r>
          </a:p>
          <a:p>
            <a:pPr marL="342900" indent="-342900" algn="just">
              <a:buFont typeface="Arial" panose="020B0604020202020204" pitchFamily="34" charset="0"/>
              <a:buChar char="•"/>
            </a:pPr>
            <a:r>
              <a:rPr lang="en-GB" sz="2000" b="1">
                <a:solidFill>
                  <a:srgbClr val="FF0000"/>
                </a:solidFill>
              </a:rPr>
              <a:t>Soft state </a:t>
            </a:r>
            <a:r>
              <a:rPr lang="en-GB" sz="2000"/>
              <a:t>means even without input; the </a:t>
            </a:r>
            <a:r>
              <a:rPr lang="en-GB" sz="2000" b="1"/>
              <a:t>system state may change</a:t>
            </a:r>
          </a:p>
          <a:p>
            <a:pPr marL="342900" indent="-342900" algn="just">
              <a:buFont typeface="Arial" panose="020B0604020202020204" pitchFamily="34" charset="0"/>
              <a:buChar char="•"/>
            </a:pPr>
            <a:r>
              <a:rPr lang="en-GB" sz="2000" b="1">
                <a:solidFill>
                  <a:srgbClr val="FF0000"/>
                </a:solidFill>
              </a:rPr>
              <a:t>Eventual consistency </a:t>
            </a:r>
            <a:r>
              <a:rPr lang="en-GB" sz="2000"/>
              <a:t>means that the </a:t>
            </a:r>
            <a:r>
              <a:rPr lang="en-GB" sz="2000" b="1"/>
              <a:t>system will become consistent</a:t>
            </a:r>
            <a:r>
              <a:rPr lang="en-GB" sz="2000"/>
              <a:t> over time.</a:t>
            </a:r>
          </a:p>
          <a:p>
            <a:pPr marL="342900" indent="-342900" algn="just">
              <a:buFont typeface="Arial" panose="020B0604020202020204" pitchFamily="34" charset="0"/>
              <a:buChar char="•"/>
            </a:pPr>
            <a:endParaRPr lang="en-GB" sz="2000"/>
          </a:p>
          <a:p>
            <a:pPr marL="342900" indent="-342900" algn="just">
              <a:buFont typeface="Arial" panose="020B0604020202020204" pitchFamily="34" charset="0"/>
              <a:buChar char="•"/>
            </a:pPr>
            <a:r>
              <a:rPr lang="en-GB" sz="2000" b="1">
                <a:solidFill>
                  <a:srgbClr val="FF0000"/>
                </a:solidFill>
              </a:rPr>
              <a:t>Example :</a:t>
            </a:r>
          </a:p>
          <a:p>
            <a:pPr marL="342900" indent="-342900" algn="just">
              <a:buFont typeface="Arial" panose="020B0604020202020204" pitchFamily="34" charset="0"/>
              <a:buChar char="•"/>
            </a:pPr>
            <a:r>
              <a:rPr lang="en-GB" sz="2000"/>
              <a:t>Using shopping cart applications on a website.</a:t>
            </a:r>
          </a:p>
          <a:p>
            <a:pPr marL="342900" indent="-342900" algn="just">
              <a:buFont typeface="Arial" panose="020B0604020202020204" pitchFamily="34" charset="0"/>
              <a:buChar char="•"/>
            </a:pPr>
            <a:r>
              <a:rPr lang="en-GB" sz="2000"/>
              <a:t>Monitoring network and IT infrastructure security</a:t>
            </a:r>
          </a:p>
          <a:p>
            <a:pPr marL="342900" indent="-342900" algn="just">
              <a:buFont typeface="Arial" panose="020B0604020202020204" pitchFamily="34" charset="0"/>
              <a:buChar char="•"/>
            </a:pPr>
            <a:r>
              <a:rPr lang="en-GB" sz="2000"/>
              <a:t>Managing and reusing document content</a:t>
            </a:r>
          </a:p>
          <a:p>
            <a:pPr marL="342900" indent="-342900" algn="just">
              <a:lnSpc>
                <a:spcPct val="150000"/>
              </a:lnSpc>
              <a:buFont typeface="Arial" panose="020B0604020202020204" pitchFamily="34" charset="0"/>
              <a:buChar char="•"/>
            </a:pPr>
            <a:endParaRPr lang="en-GB" sz="2000"/>
          </a:p>
          <a:p>
            <a:pPr marL="342900" indent="-342900" algn="just">
              <a:lnSpc>
                <a:spcPct val="150000"/>
              </a:lnSpc>
              <a:buFont typeface="Arial" panose="020B0604020202020204" pitchFamily="34" charset="0"/>
              <a:buChar char="•"/>
            </a:pPr>
            <a:endParaRPr lang="en-US" sz="2000"/>
          </a:p>
        </p:txBody>
      </p:sp>
      <p:pic>
        <p:nvPicPr>
          <p:cNvPr id="6" name="Picture 5"/>
          <p:cNvPicPr>
            <a:picLocks noChangeAspect="1"/>
          </p:cNvPicPr>
          <p:nvPr/>
        </p:nvPicPr>
        <p:blipFill>
          <a:blip r:embed="rId2"/>
          <a:stretch>
            <a:fillRect/>
          </a:stretch>
        </p:blipFill>
        <p:spPr>
          <a:xfrm>
            <a:off x="6382353" y="4249194"/>
            <a:ext cx="2475293" cy="1848219"/>
          </a:xfrm>
          <a:prstGeom prst="rect">
            <a:avLst/>
          </a:prstGeom>
        </p:spPr>
      </p:pic>
    </p:spTree>
    <p:extLst>
      <p:ext uri="{BB962C8B-B14F-4D97-AF65-F5344CB8AC3E}">
        <p14:creationId xmlns:p14="http://schemas.microsoft.com/office/powerpoint/2010/main" val="39925525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23</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US" sz="2400" b="1">
                <a:solidFill>
                  <a:srgbClr val="121214"/>
                </a:solidFill>
              </a:rPr>
              <a:t>ACID Vs BASE</a:t>
            </a:r>
            <a:endParaRPr lang="en-IN" sz="2400" b="1"/>
          </a:p>
        </p:txBody>
      </p:sp>
      <p:sp>
        <p:nvSpPr>
          <p:cNvPr id="8" name="Rectangle 7"/>
          <p:cNvSpPr/>
          <p:nvPr/>
        </p:nvSpPr>
        <p:spPr>
          <a:xfrm>
            <a:off x="203578" y="1066800"/>
            <a:ext cx="8864221" cy="1015663"/>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p>
          <a:p>
            <a:pPr marL="342900" indent="-342900" algn="just">
              <a:lnSpc>
                <a:spcPct val="150000"/>
              </a:lnSpc>
              <a:buFont typeface="Arial" panose="020B0604020202020204" pitchFamily="34" charset="0"/>
              <a:buChar char="•"/>
            </a:pPr>
            <a:endParaRPr lang="en-US" sz="2000"/>
          </a:p>
        </p:txBody>
      </p:sp>
      <p:pic>
        <p:nvPicPr>
          <p:cNvPr id="7" name="Picture 6"/>
          <p:cNvPicPr>
            <a:picLocks noChangeAspect="1"/>
          </p:cNvPicPr>
          <p:nvPr/>
        </p:nvPicPr>
        <p:blipFill rotWithShape="1">
          <a:blip r:embed="rId2"/>
          <a:srcRect l="23645" t="30209" r="28917" b="6250"/>
          <a:stretch/>
        </p:blipFill>
        <p:spPr>
          <a:xfrm>
            <a:off x="609600" y="1190262"/>
            <a:ext cx="7772400" cy="4648200"/>
          </a:xfrm>
          <a:prstGeom prst="rect">
            <a:avLst/>
          </a:prstGeom>
        </p:spPr>
      </p:pic>
    </p:spTree>
    <p:extLst>
      <p:ext uri="{BB962C8B-B14F-4D97-AF65-F5344CB8AC3E}">
        <p14:creationId xmlns:p14="http://schemas.microsoft.com/office/powerpoint/2010/main" val="30276893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24</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US" sz="2400" b="1">
                <a:solidFill>
                  <a:srgbClr val="121214"/>
                </a:solidFill>
              </a:rPr>
              <a:t>ACID Vs BASE</a:t>
            </a:r>
            <a:endParaRPr lang="en-IN" sz="2400" b="1"/>
          </a:p>
        </p:txBody>
      </p:sp>
      <p:sp>
        <p:nvSpPr>
          <p:cNvPr id="8" name="Rectangle 7"/>
          <p:cNvSpPr/>
          <p:nvPr/>
        </p:nvSpPr>
        <p:spPr>
          <a:xfrm>
            <a:off x="203578" y="1066800"/>
            <a:ext cx="8864221" cy="1015663"/>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p>
          <a:p>
            <a:pPr marL="342900" indent="-342900" algn="just">
              <a:lnSpc>
                <a:spcPct val="150000"/>
              </a:lnSpc>
              <a:buFont typeface="Arial" panose="020B0604020202020204" pitchFamily="34" charset="0"/>
              <a:buChar char="•"/>
            </a:pPr>
            <a:endParaRPr lang="en-US" sz="2000"/>
          </a:p>
        </p:txBody>
      </p:sp>
      <p:pic>
        <p:nvPicPr>
          <p:cNvPr id="6" name="Picture 5"/>
          <p:cNvPicPr>
            <a:picLocks noChangeAspect="1"/>
          </p:cNvPicPr>
          <p:nvPr/>
        </p:nvPicPr>
        <p:blipFill rotWithShape="1">
          <a:blip r:embed="rId2"/>
          <a:srcRect l="23060" t="22917" r="28330" b="18750"/>
          <a:stretch/>
        </p:blipFill>
        <p:spPr>
          <a:xfrm>
            <a:off x="330958" y="1190262"/>
            <a:ext cx="8584442" cy="4448538"/>
          </a:xfrm>
          <a:prstGeom prst="rect">
            <a:avLst/>
          </a:prstGeom>
        </p:spPr>
      </p:pic>
    </p:spTree>
    <p:extLst>
      <p:ext uri="{BB962C8B-B14F-4D97-AF65-F5344CB8AC3E}">
        <p14:creationId xmlns:p14="http://schemas.microsoft.com/office/powerpoint/2010/main" val="34882739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25</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US" sz="2400" b="1">
                <a:solidFill>
                  <a:srgbClr val="121214"/>
                </a:solidFill>
              </a:rPr>
              <a:t>ACID Vs BASE</a:t>
            </a:r>
            <a:endParaRPr lang="en-IN" sz="2400" b="1"/>
          </a:p>
        </p:txBody>
      </p:sp>
      <p:sp>
        <p:nvSpPr>
          <p:cNvPr id="8" name="Rectangle 7"/>
          <p:cNvSpPr/>
          <p:nvPr/>
        </p:nvSpPr>
        <p:spPr>
          <a:xfrm>
            <a:off x="203578" y="1066800"/>
            <a:ext cx="8864221" cy="4739759"/>
          </a:xfrm>
          <a:prstGeom prst="rect">
            <a:avLst/>
          </a:prstGeom>
        </p:spPr>
        <p:txBody>
          <a:bodyPr wrap="square">
            <a:spAutoFit/>
          </a:bodyPr>
          <a:lstStyle/>
          <a:p>
            <a:pPr marL="342900" indent="-342900" algn="just">
              <a:buFont typeface="Arial" panose="020B0604020202020204" pitchFamily="34" charset="0"/>
              <a:buChar char="•"/>
            </a:pPr>
            <a:r>
              <a:rPr lang="en-GB" sz="2000" b="1"/>
              <a:t>ACID</a:t>
            </a:r>
            <a:r>
              <a:rPr lang="en-GB" sz="2000"/>
              <a:t>-compliant databases will be a better fit for those who require </a:t>
            </a:r>
            <a:r>
              <a:rPr lang="en-GB" sz="2000" b="1"/>
              <a:t>consistency, predictability, and reliability.</a:t>
            </a:r>
          </a:p>
          <a:p>
            <a:pPr marL="342900" indent="-342900" algn="just">
              <a:buFont typeface="Arial" panose="020B0604020202020204" pitchFamily="34" charset="0"/>
              <a:buChar char="•"/>
            </a:pPr>
            <a:endParaRPr lang="en-GB" sz="2000" b="1"/>
          </a:p>
          <a:p>
            <a:pPr marL="342900" indent="-342900" algn="just">
              <a:buFont typeface="Arial" panose="020B0604020202020204" pitchFamily="34" charset="0"/>
              <a:buChar char="•"/>
            </a:pPr>
            <a:r>
              <a:rPr lang="en-GB" sz="2000" b="1"/>
              <a:t>BASE </a:t>
            </a:r>
            <a:r>
              <a:rPr lang="en-GB" sz="2000"/>
              <a:t>model, because it enables easier scaling up and provides more flexibility.</a:t>
            </a:r>
          </a:p>
          <a:p>
            <a:pPr marL="342900" indent="-342900" algn="just">
              <a:buFont typeface="Arial" panose="020B0604020202020204" pitchFamily="34" charset="0"/>
              <a:buChar char="•"/>
            </a:pPr>
            <a:endParaRPr lang="en-GB" sz="2000" b="1">
              <a:solidFill>
                <a:srgbClr val="FF0000"/>
              </a:solidFill>
            </a:endParaRPr>
          </a:p>
          <a:p>
            <a:pPr marL="342900" indent="-342900" algn="just">
              <a:buFont typeface="Arial" panose="020B0604020202020204" pitchFamily="34" charset="0"/>
              <a:buChar char="•"/>
            </a:pPr>
            <a:r>
              <a:rPr lang="en-GB" sz="2000" b="1">
                <a:solidFill>
                  <a:srgbClr val="FF0000"/>
                </a:solidFill>
              </a:rPr>
              <a:t>Databases: </a:t>
            </a:r>
            <a:r>
              <a:rPr lang="en-GB"/>
              <a:t>Just as </a:t>
            </a:r>
            <a:r>
              <a:rPr lang="en-GB" b="1"/>
              <a:t>SQL databases </a:t>
            </a:r>
            <a:r>
              <a:rPr lang="en-GB"/>
              <a:t>are almost uniformly </a:t>
            </a:r>
            <a:r>
              <a:rPr lang="en-GB" b="1"/>
              <a:t>ACID</a:t>
            </a:r>
            <a:r>
              <a:rPr lang="en-GB"/>
              <a:t> compliant, </a:t>
            </a:r>
            <a:r>
              <a:rPr lang="en-GB" b="1"/>
              <a:t>NoSQL databases </a:t>
            </a:r>
            <a:r>
              <a:rPr lang="en-GB"/>
              <a:t>tend to conform to </a:t>
            </a:r>
            <a:r>
              <a:rPr lang="en-GB" b="1"/>
              <a:t>BASE </a:t>
            </a:r>
            <a:r>
              <a:rPr lang="en-GB"/>
              <a:t>principles. </a:t>
            </a:r>
            <a:r>
              <a:rPr lang="en-GB" b="1"/>
              <a:t>MongoDB, Cassandra, and </a:t>
            </a:r>
            <a:r>
              <a:rPr lang="en-GB" b="1" err="1"/>
              <a:t>Redis</a:t>
            </a:r>
            <a:r>
              <a:rPr lang="en-GB" b="1"/>
              <a:t> </a:t>
            </a:r>
            <a:r>
              <a:rPr lang="en-GB"/>
              <a:t>are among the most popular NoSQL solutions, together with </a:t>
            </a:r>
            <a:r>
              <a:rPr lang="en-GB" b="1"/>
              <a:t>Amazon </a:t>
            </a:r>
            <a:r>
              <a:rPr lang="en-GB" b="1" err="1"/>
              <a:t>DynamoDB</a:t>
            </a:r>
            <a:r>
              <a:rPr lang="en-GB" b="1"/>
              <a:t> and </a:t>
            </a:r>
            <a:r>
              <a:rPr lang="en-GB" b="1" err="1"/>
              <a:t>Couchbase</a:t>
            </a:r>
            <a:r>
              <a:rPr lang="en-GB" b="1"/>
              <a:t>.</a:t>
            </a:r>
          </a:p>
          <a:p>
            <a:pPr marL="342900" indent="-342900" algn="just">
              <a:buFont typeface="Arial" panose="020B0604020202020204" pitchFamily="34" charset="0"/>
              <a:buChar char="•"/>
            </a:pPr>
            <a:endParaRPr lang="en-GB" b="1"/>
          </a:p>
          <a:p>
            <a:pPr marL="342900" indent="-342900" algn="just">
              <a:lnSpc>
                <a:spcPct val="150000"/>
              </a:lnSpc>
              <a:buFont typeface="Arial" panose="020B0604020202020204" pitchFamily="34" charset="0"/>
              <a:buChar char="•"/>
            </a:pPr>
            <a:r>
              <a:rPr lang="en-GB" sz="2000" b="1"/>
              <a:t>(</a:t>
            </a:r>
            <a:r>
              <a:rPr lang="en-GB" sz="2000" b="1" err="1"/>
              <a:t>i.e</a:t>
            </a:r>
            <a:r>
              <a:rPr lang="en-GB" sz="2000" b="1"/>
              <a:t>) </a:t>
            </a:r>
            <a:r>
              <a:rPr lang="en-GB" sz="2000"/>
              <a:t>The term “</a:t>
            </a:r>
            <a:r>
              <a:rPr lang="en-GB" sz="2000" b="1"/>
              <a:t>eventual consistency</a:t>
            </a:r>
            <a:r>
              <a:rPr lang="en-GB" sz="2000"/>
              <a:t>” means to have </a:t>
            </a:r>
            <a:r>
              <a:rPr lang="en-GB" sz="2000" b="1"/>
              <a:t>copies of data on multiple machines to get high availability and scalability.</a:t>
            </a:r>
          </a:p>
          <a:p>
            <a:pPr marL="342900" indent="-342900" algn="just">
              <a:lnSpc>
                <a:spcPct val="150000"/>
              </a:lnSpc>
              <a:buFont typeface="Arial" panose="020B0604020202020204" pitchFamily="34" charset="0"/>
              <a:buChar char="•"/>
            </a:pPr>
            <a:endParaRPr lang="en-US" sz="2000" b="1"/>
          </a:p>
        </p:txBody>
      </p:sp>
    </p:spTree>
    <p:extLst>
      <p:ext uri="{BB962C8B-B14F-4D97-AF65-F5344CB8AC3E}">
        <p14:creationId xmlns:p14="http://schemas.microsoft.com/office/powerpoint/2010/main" val="3412858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26</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US" sz="2400" b="1">
                <a:solidFill>
                  <a:srgbClr val="121214"/>
                </a:solidFill>
              </a:rPr>
              <a:t>CAP – </a:t>
            </a:r>
            <a:r>
              <a:rPr lang="en-GB" sz="2400" b="1">
                <a:solidFill>
                  <a:srgbClr val="FF0000"/>
                </a:solidFill>
              </a:rPr>
              <a:t>Consistency , Availability, Partition Tolerance</a:t>
            </a:r>
            <a:endParaRPr lang="en-IN" sz="2400" b="1"/>
          </a:p>
        </p:txBody>
      </p:sp>
      <p:sp>
        <p:nvSpPr>
          <p:cNvPr id="8" name="Rectangle 7"/>
          <p:cNvSpPr/>
          <p:nvPr/>
        </p:nvSpPr>
        <p:spPr>
          <a:xfrm>
            <a:off x="203578" y="1066800"/>
            <a:ext cx="8864221" cy="513986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b="1"/>
              <a:t>CAP Theorem: </a:t>
            </a:r>
            <a:r>
              <a:rPr lang="en-GB" sz="2000"/>
              <a:t>The</a:t>
            </a:r>
            <a:r>
              <a:rPr lang="en-GB" sz="2000" b="1"/>
              <a:t> </a:t>
            </a:r>
            <a:r>
              <a:rPr lang="en-GB" sz="2000"/>
              <a:t>CAP theorem is also called the </a:t>
            </a:r>
            <a:r>
              <a:rPr lang="en-GB" sz="2000" b="1"/>
              <a:t>brewer’s theorem</a:t>
            </a:r>
            <a:r>
              <a:rPr lang="en-GB" sz="2000"/>
              <a:t>. It states that is impossible for a distributed data store to offer more than two out of three guarantees:</a:t>
            </a:r>
          </a:p>
          <a:p>
            <a:pPr marL="457200" indent="-457200" algn="just">
              <a:buFont typeface="+mj-lt"/>
              <a:buAutoNum type="arabicPeriod"/>
            </a:pPr>
            <a:r>
              <a:rPr lang="en-GB" sz="2000">
                <a:solidFill>
                  <a:srgbClr val="FF0000"/>
                </a:solidFill>
              </a:rPr>
              <a:t>Consistency</a:t>
            </a:r>
          </a:p>
          <a:p>
            <a:pPr marL="457200" indent="-457200" algn="just">
              <a:buFont typeface="+mj-lt"/>
              <a:buAutoNum type="arabicPeriod"/>
            </a:pPr>
            <a:r>
              <a:rPr lang="en-GB" sz="2000">
                <a:solidFill>
                  <a:srgbClr val="FF0000"/>
                </a:solidFill>
              </a:rPr>
              <a:t>Availability</a:t>
            </a:r>
          </a:p>
          <a:p>
            <a:pPr marL="457200" indent="-457200" algn="just">
              <a:buFont typeface="+mj-lt"/>
              <a:buAutoNum type="arabicPeriod"/>
            </a:pPr>
            <a:r>
              <a:rPr lang="en-GB" sz="2000">
                <a:solidFill>
                  <a:srgbClr val="FF0000"/>
                </a:solidFill>
              </a:rPr>
              <a:t>Partition Tolerance</a:t>
            </a:r>
          </a:p>
          <a:p>
            <a:pPr marL="457200" indent="-457200" algn="just">
              <a:buFont typeface="+mj-lt"/>
              <a:buAutoNum type="arabicPeriod"/>
            </a:pPr>
            <a:endParaRPr lang="en-GB" sz="2000">
              <a:solidFill>
                <a:srgbClr val="FF0000"/>
              </a:solidFill>
            </a:endParaRPr>
          </a:p>
          <a:p>
            <a:pPr algn="just"/>
            <a:r>
              <a:rPr lang="en-GB" sz="2000" b="1">
                <a:solidFill>
                  <a:srgbClr val="FF0000"/>
                </a:solidFill>
              </a:rPr>
              <a:t>Consistency</a:t>
            </a:r>
            <a:r>
              <a:rPr lang="en-GB" sz="2000">
                <a:solidFill>
                  <a:srgbClr val="FF0000"/>
                </a:solidFill>
              </a:rPr>
              <a:t> :</a:t>
            </a:r>
          </a:p>
          <a:p>
            <a:pPr marL="285750" indent="-285750" algn="just">
              <a:lnSpc>
                <a:spcPct val="150000"/>
              </a:lnSpc>
              <a:buFont typeface="Arial" panose="020B0604020202020204" pitchFamily="34" charset="0"/>
              <a:buChar char="•"/>
            </a:pPr>
            <a:r>
              <a:rPr lang="en-GB"/>
              <a:t>The data should remain </a:t>
            </a:r>
            <a:r>
              <a:rPr lang="en-GB" b="1"/>
              <a:t>consistent even after the execution of an operation</a:t>
            </a:r>
            <a:r>
              <a:rPr lang="en-GB"/>
              <a:t>. This means once data is written, any future read request should contain that data. </a:t>
            </a:r>
          </a:p>
          <a:p>
            <a:pPr marL="285750" indent="-285750" algn="just">
              <a:lnSpc>
                <a:spcPct val="150000"/>
              </a:lnSpc>
              <a:buFont typeface="Arial" panose="020B0604020202020204" pitchFamily="34" charset="0"/>
              <a:buChar char="•"/>
            </a:pPr>
            <a:r>
              <a:rPr lang="en-GB"/>
              <a:t>For example, after updating the order status, all the clients should be able to see the same data.</a:t>
            </a:r>
            <a:endParaRPr lang="en-GB" sz="2000">
              <a:solidFill>
                <a:srgbClr val="FF0000"/>
              </a:solidFill>
            </a:endParaRPr>
          </a:p>
          <a:p>
            <a:pPr marL="342900" indent="-342900" algn="just">
              <a:lnSpc>
                <a:spcPct val="150000"/>
              </a:lnSpc>
              <a:buFont typeface="Arial" panose="020B0604020202020204" pitchFamily="34" charset="0"/>
              <a:buChar char="•"/>
            </a:pPr>
            <a:endParaRPr lang="en-US" sz="2000" b="1"/>
          </a:p>
        </p:txBody>
      </p:sp>
    </p:spTree>
    <p:extLst>
      <p:ext uri="{BB962C8B-B14F-4D97-AF65-F5344CB8AC3E}">
        <p14:creationId xmlns:p14="http://schemas.microsoft.com/office/powerpoint/2010/main" val="18914679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27</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US" sz="2400" b="1">
                <a:solidFill>
                  <a:srgbClr val="121214"/>
                </a:solidFill>
              </a:rPr>
              <a:t>CAP – </a:t>
            </a:r>
            <a:r>
              <a:rPr lang="en-GB" sz="2400" b="1">
                <a:solidFill>
                  <a:srgbClr val="FF0000"/>
                </a:solidFill>
              </a:rPr>
              <a:t>Consistency , Availability, Partition Tolerance</a:t>
            </a:r>
            <a:endParaRPr lang="en-IN" sz="2400" b="1"/>
          </a:p>
        </p:txBody>
      </p:sp>
      <p:sp>
        <p:nvSpPr>
          <p:cNvPr id="8" name="Rectangle 7"/>
          <p:cNvSpPr/>
          <p:nvPr/>
        </p:nvSpPr>
        <p:spPr>
          <a:xfrm>
            <a:off x="203578" y="1066800"/>
            <a:ext cx="8864221" cy="4247317"/>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b="1">
                <a:solidFill>
                  <a:srgbClr val="FF0000"/>
                </a:solidFill>
              </a:rPr>
              <a:t>Availability: </a:t>
            </a:r>
            <a:r>
              <a:rPr lang="en-GB" sz="2000"/>
              <a:t>The database should always be </a:t>
            </a:r>
            <a:r>
              <a:rPr lang="en-GB" sz="2000" b="1"/>
              <a:t>available and responsive</a:t>
            </a:r>
            <a:r>
              <a:rPr lang="en-GB" sz="2000"/>
              <a:t>. It should not have any downtime.</a:t>
            </a:r>
          </a:p>
          <a:p>
            <a:pPr marL="342900" indent="-342900" algn="just">
              <a:lnSpc>
                <a:spcPct val="150000"/>
              </a:lnSpc>
              <a:buFont typeface="Arial" panose="020B0604020202020204" pitchFamily="34" charset="0"/>
              <a:buChar char="•"/>
            </a:pPr>
            <a:endParaRPr lang="en-GB" sz="2000"/>
          </a:p>
          <a:p>
            <a:pPr marL="342900" indent="-342900" algn="just">
              <a:lnSpc>
                <a:spcPct val="150000"/>
              </a:lnSpc>
              <a:buFont typeface="Arial" panose="020B0604020202020204" pitchFamily="34" charset="0"/>
              <a:buChar char="•"/>
            </a:pPr>
            <a:r>
              <a:rPr lang="en-GB" sz="2000" b="1">
                <a:solidFill>
                  <a:srgbClr val="FF0000"/>
                </a:solidFill>
              </a:rPr>
              <a:t>Partition Tolerance: </a:t>
            </a:r>
            <a:r>
              <a:rPr lang="en-GB" sz="2000"/>
              <a:t>Partition Tolerance means that the system should </a:t>
            </a:r>
            <a:r>
              <a:rPr lang="en-GB" sz="2000" b="1"/>
              <a:t>continue to function even if the communication among the servers is not stable</a:t>
            </a:r>
            <a:r>
              <a:rPr lang="en-GB" sz="2000"/>
              <a:t>. </a:t>
            </a:r>
          </a:p>
          <a:p>
            <a:pPr marL="342900" indent="-342900" algn="just">
              <a:lnSpc>
                <a:spcPct val="150000"/>
              </a:lnSpc>
              <a:buFont typeface="Arial" panose="020B0604020202020204" pitchFamily="34" charset="0"/>
              <a:buChar char="•"/>
            </a:pPr>
            <a:r>
              <a:rPr lang="en-GB" sz="2000"/>
              <a:t>For example, the servers can be partitioned into multiple groups which may not communicate with each other. Here, if part of the database is unavailable, other parts are always unaffected.</a:t>
            </a:r>
            <a:endParaRPr lang="en-US" sz="2000"/>
          </a:p>
        </p:txBody>
      </p:sp>
    </p:spTree>
    <p:extLst>
      <p:ext uri="{BB962C8B-B14F-4D97-AF65-F5344CB8AC3E}">
        <p14:creationId xmlns:p14="http://schemas.microsoft.com/office/powerpoint/2010/main" val="32082287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28</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US" sz="2400" b="1">
                <a:solidFill>
                  <a:srgbClr val="121214"/>
                </a:solidFill>
              </a:rPr>
              <a:t>Database </a:t>
            </a:r>
            <a:r>
              <a:rPr lang="en-US" sz="2400" b="1" err="1">
                <a:solidFill>
                  <a:srgbClr val="121214"/>
                </a:solidFill>
              </a:rPr>
              <a:t>Sharding</a:t>
            </a:r>
            <a:endParaRPr lang="en-IN" sz="2400" b="1"/>
          </a:p>
        </p:txBody>
      </p:sp>
      <p:sp>
        <p:nvSpPr>
          <p:cNvPr id="8" name="Rectangle 7"/>
          <p:cNvSpPr/>
          <p:nvPr/>
        </p:nvSpPr>
        <p:spPr>
          <a:xfrm>
            <a:off x="203578" y="1066800"/>
            <a:ext cx="8864221" cy="309315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b="1" err="1"/>
              <a:t>Sharding</a:t>
            </a:r>
            <a:r>
              <a:rPr lang="en-GB" sz="2000" b="1"/>
              <a:t> </a:t>
            </a:r>
            <a:r>
              <a:rPr lang="en-GB" sz="2000"/>
              <a:t>is a method for distributing a </a:t>
            </a:r>
            <a:r>
              <a:rPr lang="en-GB" sz="2000" b="1">
                <a:solidFill>
                  <a:srgbClr val="FF0000"/>
                </a:solidFill>
              </a:rPr>
              <a:t>single dataset across multiple databases</a:t>
            </a:r>
            <a:r>
              <a:rPr lang="en-GB" sz="2000"/>
              <a:t>, which can then be stored on multiple machines.</a:t>
            </a:r>
          </a:p>
          <a:p>
            <a:pPr marL="342900" indent="-342900" algn="just">
              <a:lnSpc>
                <a:spcPct val="150000"/>
              </a:lnSpc>
              <a:buFont typeface="Arial" panose="020B0604020202020204" pitchFamily="34" charset="0"/>
              <a:buChar char="•"/>
            </a:pPr>
            <a:r>
              <a:rPr lang="en-GB" err="1"/>
              <a:t>Sharding</a:t>
            </a:r>
            <a:r>
              <a:rPr lang="en-GB"/>
              <a:t> is a form of scaling known as horizontal scaling or scale-out.</a:t>
            </a:r>
          </a:p>
          <a:p>
            <a:pPr marL="342900" indent="-342900" algn="just">
              <a:lnSpc>
                <a:spcPct val="150000"/>
              </a:lnSpc>
              <a:buFont typeface="Arial" panose="020B0604020202020204" pitchFamily="34" charset="0"/>
              <a:buChar char="•"/>
            </a:pPr>
            <a:r>
              <a:rPr lang="en-GB"/>
              <a:t>Horizontal scaling allows for near-limitless scalability to handle </a:t>
            </a:r>
            <a:r>
              <a:rPr lang="en-GB">
                <a:hlinkClick r:id="rId2"/>
              </a:rPr>
              <a:t>big data</a:t>
            </a:r>
            <a:r>
              <a:rPr lang="en-GB"/>
              <a:t> and intense workloads.</a:t>
            </a:r>
          </a:p>
          <a:p>
            <a:pPr marL="342900" indent="-342900" algn="just">
              <a:lnSpc>
                <a:spcPct val="150000"/>
              </a:lnSpc>
              <a:buFont typeface="Arial" panose="020B0604020202020204" pitchFamily="34" charset="0"/>
              <a:buChar char="•"/>
            </a:pPr>
            <a:r>
              <a:rPr lang="en-GB"/>
              <a:t>vertical scaling refers to increasing the power of a single machine or single server through a more powerful CPU, increased RAM, or increased storage capacity.</a:t>
            </a:r>
            <a:endParaRPr lang="en-US" sz="2000"/>
          </a:p>
        </p:txBody>
      </p:sp>
      <p:pic>
        <p:nvPicPr>
          <p:cNvPr id="6" name="Picture 5"/>
          <p:cNvPicPr>
            <a:picLocks noChangeAspect="1"/>
          </p:cNvPicPr>
          <p:nvPr/>
        </p:nvPicPr>
        <p:blipFill>
          <a:blip r:embed="rId3"/>
          <a:stretch>
            <a:fillRect/>
          </a:stretch>
        </p:blipFill>
        <p:spPr>
          <a:xfrm>
            <a:off x="3489040" y="4255829"/>
            <a:ext cx="5516415" cy="1491031"/>
          </a:xfrm>
          <a:prstGeom prst="rect">
            <a:avLst/>
          </a:prstGeom>
        </p:spPr>
      </p:pic>
    </p:spTree>
    <p:extLst>
      <p:ext uri="{BB962C8B-B14F-4D97-AF65-F5344CB8AC3E}">
        <p14:creationId xmlns:p14="http://schemas.microsoft.com/office/powerpoint/2010/main" val="8820203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29</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US" sz="2400" b="1">
                <a:solidFill>
                  <a:srgbClr val="121214"/>
                </a:solidFill>
              </a:rPr>
              <a:t>Replication</a:t>
            </a:r>
            <a:endParaRPr lang="en-IN" sz="2400" b="1"/>
          </a:p>
        </p:txBody>
      </p:sp>
      <p:sp>
        <p:nvSpPr>
          <p:cNvPr id="8" name="Rectangle 7"/>
          <p:cNvSpPr/>
          <p:nvPr/>
        </p:nvSpPr>
        <p:spPr>
          <a:xfrm>
            <a:off x="203578" y="1066800"/>
            <a:ext cx="8864221" cy="87197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a:t>If your data workload is primarily read-focused, </a:t>
            </a:r>
            <a:r>
              <a:rPr lang="en-GB" b="1"/>
              <a:t>replication</a:t>
            </a:r>
            <a:r>
              <a:rPr lang="en-GB"/>
              <a:t> increases availability and read performance while avoiding some of the complexity of database </a:t>
            </a:r>
            <a:r>
              <a:rPr lang="en-GB" err="1"/>
              <a:t>sharding</a:t>
            </a:r>
            <a:r>
              <a:rPr lang="en-GB"/>
              <a:t>. </a:t>
            </a:r>
            <a:endParaRPr lang="en-US" sz="2000"/>
          </a:p>
        </p:txBody>
      </p:sp>
      <p:pic>
        <p:nvPicPr>
          <p:cNvPr id="7" name="Picture 6"/>
          <p:cNvPicPr>
            <a:picLocks noChangeAspect="1"/>
          </p:cNvPicPr>
          <p:nvPr/>
        </p:nvPicPr>
        <p:blipFill>
          <a:blip r:embed="rId2"/>
          <a:stretch>
            <a:fillRect/>
          </a:stretch>
        </p:blipFill>
        <p:spPr>
          <a:xfrm>
            <a:off x="3276487" y="4019837"/>
            <a:ext cx="5763603" cy="1838325"/>
          </a:xfrm>
          <a:prstGeom prst="rect">
            <a:avLst/>
          </a:prstGeom>
        </p:spPr>
      </p:pic>
    </p:spTree>
    <p:extLst>
      <p:ext uri="{BB962C8B-B14F-4D97-AF65-F5344CB8AC3E}">
        <p14:creationId xmlns:p14="http://schemas.microsoft.com/office/powerpoint/2010/main" val="23006406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1066800"/>
            <a:ext cx="8763000" cy="3985706"/>
          </a:xfrm>
          <a:prstGeom prst="rect">
            <a:avLst/>
          </a:prstGeom>
          <a:noFill/>
        </p:spPr>
        <p:txBody>
          <a:bodyPr wrap="square" rtlCol="0">
            <a:spAutoFit/>
          </a:bodyPr>
          <a:lstStyle/>
          <a:p>
            <a:pPr algn="just"/>
            <a:r>
              <a:rPr lang="en-US" sz="2200" b="1"/>
              <a:t>What is NoSQL?</a:t>
            </a:r>
          </a:p>
          <a:p>
            <a:pPr algn="just">
              <a:lnSpc>
                <a:spcPct val="150000"/>
              </a:lnSpc>
            </a:pPr>
            <a:r>
              <a:rPr lang="en-GB" sz="2200"/>
              <a:t> NoSQL is a database store that does not require table-based relational models to hold structured, unstructured, and semi-structured data.</a:t>
            </a:r>
          </a:p>
          <a:p>
            <a:pPr algn="just">
              <a:lnSpc>
                <a:spcPct val="150000"/>
              </a:lnSpc>
            </a:pPr>
            <a:r>
              <a:rPr lang="en-US" sz="2200" b="1"/>
              <a:t>Types of NoSQL Databases:</a:t>
            </a:r>
          </a:p>
          <a:p>
            <a:pPr marL="342900" indent="-342900" algn="just">
              <a:lnSpc>
                <a:spcPct val="150000"/>
              </a:lnSpc>
              <a:buFont typeface="Arial" panose="020B0604020202020204" pitchFamily="34" charset="0"/>
              <a:buChar char="•"/>
            </a:pPr>
            <a:r>
              <a:rPr lang="en-GB" sz="2200"/>
              <a:t>Key Valued Storage</a:t>
            </a:r>
          </a:p>
          <a:p>
            <a:pPr marL="342900" indent="-342900" algn="just">
              <a:lnSpc>
                <a:spcPct val="150000"/>
              </a:lnSpc>
              <a:buFont typeface="Arial" panose="020B0604020202020204" pitchFamily="34" charset="0"/>
              <a:buChar char="•"/>
            </a:pPr>
            <a:r>
              <a:rPr lang="en-GB" sz="2200"/>
              <a:t>Document Storage</a:t>
            </a:r>
          </a:p>
          <a:p>
            <a:pPr marL="342900" indent="-342900" algn="just">
              <a:lnSpc>
                <a:spcPct val="150000"/>
              </a:lnSpc>
              <a:buFont typeface="Arial" panose="020B0604020202020204" pitchFamily="34" charset="0"/>
              <a:buChar char="•"/>
            </a:pPr>
            <a:r>
              <a:rPr lang="en-GB" sz="2200"/>
              <a:t>Column Storage</a:t>
            </a:r>
          </a:p>
          <a:p>
            <a:pPr marL="342900" indent="-342900" algn="just">
              <a:lnSpc>
                <a:spcPct val="150000"/>
              </a:lnSpc>
              <a:buFont typeface="Arial" panose="020B0604020202020204" pitchFamily="34" charset="0"/>
              <a:buChar char="•"/>
            </a:pPr>
            <a:r>
              <a:rPr lang="en-GB" sz="2200"/>
              <a:t>Graph Storage</a:t>
            </a:r>
            <a:endParaRPr lang="en-US" sz="2200"/>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a:t>
            </a:fld>
            <a:endParaRPr lang="en-US"/>
          </a:p>
        </p:txBody>
      </p:sp>
      <p:sp>
        <p:nvSpPr>
          <p:cNvPr id="5" name="TextBox 4"/>
          <p:cNvSpPr txBox="1"/>
          <p:nvPr/>
        </p:nvSpPr>
        <p:spPr>
          <a:xfrm>
            <a:off x="1730991" y="360370"/>
            <a:ext cx="5889009" cy="523220"/>
          </a:xfrm>
          <a:prstGeom prst="rect">
            <a:avLst/>
          </a:prstGeom>
          <a:noFill/>
        </p:spPr>
        <p:txBody>
          <a:bodyPr wrap="square" rtlCol="0">
            <a:spAutoFit/>
          </a:bodyPr>
          <a:lstStyle/>
          <a:p>
            <a:pPr algn="ctr"/>
            <a:r>
              <a:rPr lang="en-US" sz="2800"/>
              <a:t>Introduction</a:t>
            </a:r>
            <a:endParaRPr lang="en-IN" sz="280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21495" y="2895600"/>
            <a:ext cx="2197009" cy="1971675"/>
          </a:xfrm>
          <a:prstGeom prst="rect">
            <a:avLst/>
          </a:prstGeom>
        </p:spPr>
      </p:pic>
    </p:spTree>
    <p:extLst>
      <p:ext uri="{BB962C8B-B14F-4D97-AF65-F5344CB8AC3E}">
        <p14:creationId xmlns:p14="http://schemas.microsoft.com/office/powerpoint/2010/main" val="33836821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30</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US" sz="2400" b="1">
                <a:solidFill>
                  <a:srgbClr val="121214"/>
                </a:solidFill>
              </a:rPr>
              <a:t>Advantages of </a:t>
            </a:r>
            <a:r>
              <a:rPr lang="en-US" sz="2400" b="1" err="1">
                <a:solidFill>
                  <a:srgbClr val="121214"/>
                </a:solidFill>
              </a:rPr>
              <a:t>Sharding</a:t>
            </a:r>
            <a:endParaRPr lang="en-IN" sz="2400" b="1"/>
          </a:p>
        </p:txBody>
      </p:sp>
      <p:sp>
        <p:nvSpPr>
          <p:cNvPr id="8" name="Rectangle 7"/>
          <p:cNvSpPr/>
          <p:nvPr/>
        </p:nvSpPr>
        <p:spPr>
          <a:xfrm>
            <a:off x="203578" y="1066800"/>
            <a:ext cx="8864221" cy="46628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err="1"/>
              <a:t>Sharding</a:t>
            </a:r>
            <a:r>
              <a:rPr lang="en-GB"/>
              <a:t> allows you to scale your database to handle the increased load to a nearly unlimited degree by providing increased </a:t>
            </a:r>
            <a:r>
              <a:rPr lang="en-GB" b="1">
                <a:solidFill>
                  <a:srgbClr val="FF0000"/>
                </a:solidFill>
              </a:rPr>
              <a:t>read/write throughput, storage capacity, and high availability. </a:t>
            </a:r>
          </a:p>
          <a:p>
            <a:pPr marL="342900" indent="-342900" algn="just">
              <a:lnSpc>
                <a:spcPct val="150000"/>
              </a:lnSpc>
              <a:buFont typeface="Arial" panose="020B0604020202020204" pitchFamily="34" charset="0"/>
              <a:buChar char="•"/>
            </a:pPr>
            <a:r>
              <a:rPr lang="en-IN" b="1"/>
              <a:t>Increased read/write throughput:</a:t>
            </a:r>
            <a:r>
              <a:rPr lang="en-IN"/>
              <a:t> </a:t>
            </a:r>
            <a:r>
              <a:rPr lang="en-GB"/>
              <a:t>distributing the dataset across multiple shards, both read and write.</a:t>
            </a:r>
            <a:endParaRPr lang="en-IN"/>
          </a:p>
          <a:p>
            <a:pPr marL="342900" indent="-342900" algn="just">
              <a:lnSpc>
                <a:spcPct val="150000"/>
              </a:lnSpc>
              <a:buFont typeface="Arial" panose="020B0604020202020204" pitchFamily="34" charset="0"/>
              <a:buChar char="•"/>
            </a:pPr>
            <a:r>
              <a:rPr lang="en-IN" b="1"/>
              <a:t>Increased storage capacity</a:t>
            </a:r>
            <a:r>
              <a:rPr lang="en-IN"/>
              <a:t>: By </a:t>
            </a:r>
            <a:r>
              <a:rPr lang="en-GB"/>
              <a:t>increasing the number of shards, you can also increase overall total storage capacity, allowing near-infinite scalability.</a:t>
            </a:r>
            <a:endParaRPr lang="en-IN"/>
          </a:p>
          <a:p>
            <a:pPr marL="342900" indent="-342900" algn="just">
              <a:lnSpc>
                <a:spcPct val="150000"/>
              </a:lnSpc>
              <a:buFont typeface="Arial" panose="020B0604020202020204" pitchFamily="34" charset="0"/>
              <a:buChar char="•"/>
            </a:pPr>
            <a:r>
              <a:rPr lang="en-IN" b="1"/>
              <a:t>High availability</a:t>
            </a:r>
            <a:r>
              <a:rPr lang="en-IN"/>
              <a:t>: </a:t>
            </a:r>
            <a:r>
              <a:rPr lang="en-GB"/>
              <a:t>shards provide high availability in two ways. </a:t>
            </a:r>
            <a:r>
              <a:rPr lang="en-GB" b="1"/>
              <a:t>First</a:t>
            </a:r>
            <a:r>
              <a:rPr lang="en-GB"/>
              <a:t>, since each shard is a replica set, every piece of data is replicated. </a:t>
            </a:r>
            <a:r>
              <a:rPr lang="en-GB" b="1"/>
              <a:t>Second, </a:t>
            </a:r>
            <a:r>
              <a:rPr lang="en-GB"/>
              <a:t>even if an entire shard becomes unavailable since the data is distributed, the database as a whole still remains partially functional, with part of the schema on different shards.</a:t>
            </a:r>
            <a:endParaRPr lang="en-US" sz="2000" b="1">
              <a:solidFill>
                <a:srgbClr val="FF0000"/>
              </a:solidFill>
            </a:endParaRPr>
          </a:p>
        </p:txBody>
      </p:sp>
    </p:spTree>
    <p:extLst>
      <p:ext uri="{BB962C8B-B14F-4D97-AF65-F5344CB8AC3E}">
        <p14:creationId xmlns:p14="http://schemas.microsoft.com/office/powerpoint/2010/main" val="25152644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31</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US" sz="2400" b="1">
                <a:solidFill>
                  <a:srgbClr val="121214"/>
                </a:solidFill>
              </a:rPr>
              <a:t>Disadvantages of </a:t>
            </a:r>
            <a:r>
              <a:rPr lang="en-US" sz="2400" b="1" err="1">
                <a:solidFill>
                  <a:srgbClr val="121214"/>
                </a:solidFill>
              </a:rPr>
              <a:t>Sharding</a:t>
            </a:r>
            <a:endParaRPr lang="en-IN" sz="2400" b="1"/>
          </a:p>
        </p:txBody>
      </p:sp>
      <p:sp>
        <p:nvSpPr>
          <p:cNvPr id="8" name="Rectangle 7"/>
          <p:cNvSpPr/>
          <p:nvPr/>
        </p:nvSpPr>
        <p:spPr>
          <a:xfrm>
            <a:off x="203578" y="1066800"/>
            <a:ext cx="8864221" cy="5078313"/>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err="1"/>
              <a:t>Sharding</a:t>
            </a:r>
            <a:r>
              <a:rPr lang="en-GB"/>
              <a:t> does come with several drawbacks, namely overhead in </a:t>
            </a:r>
            <a:r>
              <a:rPr lang="en-GB" b="1">
                <a:solidFill>
                  <a:srgbClr val="FF0000"/>
                </a:solidFill>
              </a:rPr>
              <a:t>query result compilation, the complexity of administration, and increased infrastructure costs.</a:t>
            </a:r>
          </a:p>
          <a:p>
            <a:pPr marL="342900" indent="-342900" algn="just">
              <a:lnSpc>
                <a:spcPct val="150000"/>
              </a:lnSpc>
              <a:buFont typeface="Arial" panose="020B0604020202020204" pitchFamily="34" charset="0"/>
              <a:buChar char="•"/>
            </a:pPr>
            <a:r>
              <a:rPr lang="en-GB" b="1"/>
              <a:t>Query overhead</a:t>
            </a:r>
            <a:r>
              <a:rPr lang="en-GB"/>
              <a:t> — Each </a:t>
            </a:r>
            <a:r>
              <a:rPr lang="en-GB" err="1"/>
              <a:t>sharded</a:t>
            </a:r>
            <a:r>
              <a:rPr lang="en-GB"/>
              <a:t> database must have a separate machine or service which understands how to route a querying operation to the appropriate shard. This introduces additional latency in every operation.</a:t>
            </a:r>
          </a:p>
          <a:p>
            <a:pPr marL="342900" indent="-342900" algn="just">
              <a:lnSpc>
                <a:spcPct val="150000"/>
              </a:lnSpc>
              <a:buFont typeface="Arial" panose="020B0604020202020204" pitchFamily="34" charset="0"/>
              <a:buChar char="•"/>
            </a:pPr>
            <a:r>
              <a:rPr lang="en-GB" b="1"/>
              <a:t>The complexity of administration</a:t>
            </a:r>
            <a:r>
              <a:rPr lang="en-GB"/>
              <a:t> — With a single </a:t>
            </a:r>
            <a:r>
              <a:rPr lang="en-GB" err="1"/>
              <a:t>unsharded</a:t>
            </a:r>
            <a:r>
              <a:rPr lang="en-GB"/>
              <a:t> database, only the database server itself requires upkeep and maintenance. (</a:t>
            </a:r>
            <a:r>
              <a:rPr lang="en-GB" err="1"/>
              <a:t>i.e</a:t>
            </a:r>
            <a:r>
              <a:rPr lang="en-GB"/>
              <a:t>) in cases where replication is being used, any data updates must be mirrored across each replicated node.</a:t>
            </a:r>
          </a:p>
          <a:p>
            <a:pPr marL="342900" indent="-342900" algn="just">
              <a:lnSpc>
                <a:spcPct val="150000"/>
              </a:lnSpc>
              <a:buFont typeface="Arial" panose="020B0604020202020204" pitchFamily="34" charset="0"/>
              <a:buChar char="•"/>
            </a:pPr>
            <a:r>
              <a:rPr lang="en-GB" b="1"/>
              <a:t>Increased infrastructure costs</a:t>
            </a:r>
            <a:r>
              <a:rPr lang="en-GB"/>
              <a:t> — </a:t>
            </a:r>
            <a:r>
              <a:rPr lang="en-GB" err="1"/>
              <a:t>Sharding</a:t>
            </a:r>
            <a:r>
              <a:rPr lang="en-GB"/>
              <a:t> by its nature requires additional machines and compute power over a single database server</a:t>
            </a:r>
            <a:endParaRPr lang="en-US" sz="2000" b="1">
              <a:solidFill>
                <a:srgbClr val="FF0000"/>
              </a:solidFill>
            </a:endParaRPr>
          </a:p>
        </p:txBody>
      </p:sp>
    </p:spTree>
    <p:extLst>
      <p:ext uri="{BB962C8B-B14F-4D97-AF65-F5344CB8AC3E}">
        <p14:creationId xmlns:p14="http://schemas.microsoft.com/office/powerpoint/2010/main" val="35623330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32</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GB" sz="2400" b="1">
                <a:solidFill>
                  <a:srgbClr val="121214"/>
                </a:solidFill>
              </a:rPr>
              <a:t>Advantages of NoSQL</a:t>
            </a:r>
            <a:endParaRPr lang="en-IN" sz="2400" b="1"/>
          </a:p>
        </p:txBody>
      </p:sp>
      <p:sp>
        <p:nvSpPr>
          <p:cNvPr id="8" name="Rectangle 7"/>
          <p:cNvSpPr/>
          <p:nvPr/>
        </p:nvSpPr>
        <p:spPr>
          <a:xfrm>
            <a:off x="203578" y="1066800"/>
            <a:ext cx="8864221" cy="51244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t>Can be used as a </a:t>
            </a:r>
            <a:r>
              <a:rPr lang="en-GB" sz="2000" b="1"/>
              <a:t>Primary or Analytic </a:t>
            </a:r>
            <a:r>
              <a:rPr lang="en-GB" sz="2000"/>
              <a:t>Data Source</a:t>
            </a:r>
          </a:p>
          <a:p>
            <a:pPr marL="342900" indent="-342900" algn="just">
              <a:lnSpc>
                <a:spcPct val="150000"/>
              </a:lnSpc>
              <a:buFont typeface="Arial" panose="020B0604020202020204" pitchFamily="34" charset="0"/>
              <a:buChar char="•"/>
            </a:pPr>
            <a:r>
              <a:rPr lang="en-GB" sz="2000"/>
              <a:t>Big Data Capability</a:t>
            </a:r>
          </a:p>
          <a:p>
            <a:pPr marL="342900" indent="-342900" algn="just">
              <a:lnSpc>
                <a:spcPct val="150000"/>
              </a:lnSpc>
              <a:buFont typeface="Arial" panose="020B0604020202020204" pitchFamily="34" charset="0"/>
              <a:buChar char="•"/>
            </a:pPr>
            <a:r>
              <a:rPr lang="en-GB" sz="2000"/>
              <a:t>No Single Point of Failure</a:t>
            </a:r>
          </a:p>
          <a:p>
            <a:pPr marL="342900" indent="-342900" algn="just">
              <a:lnSpc>
                <a:spcPct val="150000"/>
              </a:lnSpc>
              <a:buFont typeface="Arial" panose="020B0604020202020204" pitchFamily="34" charset="0"/>
              <a:buChar char="•"/>
            </a:pPr>
            <a:r>
              <a:rPr lang="en-GB" sz="2000"/>
              <a:t>Easy Replication</a:t>
            </a:r>
          </a:p>
          <a:p>
            <a:pPr marL="342900" indent="-342900" algn="just">
              <a:lnSpc>
                <a:spcPct val="150000"/>
              </a:lnSpc>
              <a:buFont typeface="Arial" panose="020B0604020202020204" pitchFamily="34" charset="0"/>
              <a:buChar char="•"/>
            </a:pPr>
            <a:r>
              <a:rPr lang="en-GB" sz="2000"/>
              <a:t>No Need for Separate Caching Layer</a:t>
            </a:r>
          </a:p>
          <a:p>
            <a:pPr marL="342900" indent="-342900" algn="just">
              <a:lnSpc>
                <a:spcPct val="150000"/>
              </a:lnSpc>
              <a:buFont typeface="Arial" panose="020B0604020202020204" pitchFamily="34" charset="0"/>
              <a:buChar char="•"/>
            </a:pPr>
            <a:r>
              <a:rPr lang="en-GB" sz="2000"/>
              <a:t>It provides </a:t>
            </a:r>
            <a:r>
              <a:rPr lang="en-GB" sz="2000" b="1"/>
              <a:t>fast performance and horizontal scalability.</a:t>
            </a:r>
          </a:p>
          <a:p>
            <a:pPr marL="342900" indent="-342900" algn="just">
              <a:lnSpc>
                <a:spcPct val="150000"/>
              </a:lnSpc>
              <a:buFont typeface="Arial" panose="020B0604020202020204" pitchFamily="34" charset="0"/>
              <a:buChar char="•"/>
            </a:pPr>
            <a:r>
              <a:rPr lang="en-GB" sz="2000"/>
              <a:t>Can handle structured, semi-structured, and unstructured data with equal effect</a:t>
            </a:r>
          </a:p>
          <a:p>
            <a:pPr marL="342900" indent="-342900" algn="just">
              <a:lnSpc>
                <a:spcPct val="150000"/>
              </a:lnSpc>
              <a:buFont typeface="Arial" panose="020B0604020202020204" pitchFamily="34" charset="0"/>
              <a:buChar char="•"/>
            </a:pPr>
            <a:r>
              <a:rPr lang="en-GB" sz="2000" b="1"/>
              <a:t>Object-oriented programming which is easy to use and flexible</a:t>
            </a:r>
          </a:p>
          <a:p>
            <a:pPr marL="342900" indent="-342900" algn="just">
              <a:lnSpc>
                <a:spcPct val="150000"/>
              </a:lnSpc>
              <a:buFont typeface="Arial" panose="020B0604020202020204" pitchFamily="34" charset="0"/>
              <a:buChar char="•"/>
            </a:pPr>
            <a:r>
              <a:rPr lang="en-GB" b="1"/>
              <a:t>NoSQL databases don’t need a dedicated high-performance server</a:t>
            </a:r>
          </a:p>
          <a:p>
            <a:pPr marL="342900" indent="-342900" algn="just">
              <a:lnSpc>
                <a:spcPct val="150000"/>
              </a:lnSpc>
              <a:buFont typeface="Arial" panose="020B0604020202020204" pitchFamily="34" charset="0"/>
              <a:buChar char="•"/>
            </a:pPr>
            <a:endParaRPr lang="en-US" sz="2000"/>
          </a:p>
        </p:txBody>
      </p:sp>
    </p:spTree>
    <p:extLst>
      <p:ext uri="{BB962C8B-B14F-4D97-AF65-F5344CB8AC3E}">
        <p14:creationId xmlns:p14="http://schemas.microsoft.com/office/powerpoint/2010/main" val="42277467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33</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GB" sz="2400" b="1">
                <a:solidFill>
                  <a:srgbClr val="121214"/>
                </a:solidFill>
              </a:rPr>
              <a:t>Advantages of NoSQL</a:t>
            </a:r>
            <a:endParaRPr lang="en-IN" sz="2400" b="1"/>
          </a:p>
        </p:txBody>
      </p:sp>
      <p:sp>
        <p:nvSpPr>
          <p:cNvPr id="8" name="Rectangle 7"/>
          <p:cNvSpPr/>
          <p:nvPr/>
        </p:nvSpPr>
        <p:spPr>
          <a:xfrm>
            <a:off x="203578" y="1066800"/>
            <a:ext cx="8864221" cy="4247317"/>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t>Support Key Developer Languages and Platforms</a:t>
            </a:r>
          </a:p>
          <a:p>
            <a:pPr marL="342900" indent="-342900" algn="just">
              <a:lnSpc>
                <a:spcPct val="150000"/>
              </a:lnSpc>
              <a:buFont typeface="Arial" panose="020B0604020202020204" pitchFamily="34" charset="0"/>
              <a:buChar char="•"/>
            </a:pPr>
            <a:r>
              <a:rPr lang="en-GB" sz="2000"/>
              <a:t>Simple </a:t>
            </a:r>
            <a:r>
              <a:rPr lang="en-GB" sz="2000" b="1"/>
              <a:t>to implement than using RDBMS</a:t>
            </a:r>
          </a:p>
          <a:p>
            <a:pPr marL="342900" indent="-342900" algn="just">
              <a:lnSpc>
                <a:spcPct val="150000"/>
              </a:lnSpc>
              <a:buFont typeface="Arial" panose="020B0604020202020204" pitchFamily="34" charset="0"/>
              <a:buChar char="•"/>
            </a:pPr>
            <a:r>
              <a:rPr lang="en-GB" sz="2000"/>
              <a:t>It can serve as the primary data source for online applications.</a:t>
            </a:r>
          </a:p>
          <a:p>
            <a:pPr marL="342900" indent="-342900" algn="just">
              <a:lnSpc>
                <a:spcPct val="150000"/>
              </a:lnSpc>
              <a:buFont typeface="Arial" panose="020B0604020202020204" pitchFamily="34" charset="0"/>
              <a:buChar char="•"/>
            </a:pPr>
            <a:r>
              <a:rPr lang="en-GB" sz="2000" b="1"/>
              <a:t>Handles big data which manages data velocity, variety, volume, and complexity</a:t>
            </a:r>
          </a:p>
          <a:p>
            <a:pPr marL="342900" indent="-342900" algn="just">
              <a:lnSpc>
                <a:spcPct val="150000"/>
              </a:lnSpc>
              <a:buFont typeface="Arial" panose="020B0604020202020204" pitchFamily="34" charset="0"/>
              <a:buChar char="•"/>
            </a:pPr>
            <a:r>
              <a:rPr lang="en-GB" sz="2000"/>
              <a:t>Excels at distributed database and multi-data centre operations</a:t>
            </a:r>
          </a:p>
          <a:p>
            <a:pPr marL="342900" indent="-342900" algn="just">
              <a:lnSpc>
                <a:spcPct val="150000"/>
              </a:lnSpc>
              <a:buFont typeface="Arial" panose="020B0604020202020204" pitchFamily="34" charset="0"/>
              <a:buChar char="•"/>
            </a:pPr>
            <a:r>
              <a:rPr lang="en-GB" sz="2000"/>
              <a:t>Eliminates the need for a specific caching layer to store data</a:t>
            </a:r>
          </a:p>
          <a:p>
            <a:pPr marL="342900" indent="-342900" algn="just">
              <a:lnSpc>
                <a:spcPct val="150000"/>
              </a:lnSpc>
              <a:buFont typeface="Arial" panose="020B0604020202020204" pitchFamily="34" charset="0"/>
              <a:buChar char="•"/>
            </a:pPr>
            <a:r>
              <a:rPr lang="en-GB" sz="2000"/>
              <a:t>Offers a flexible schema design that can easily be altered without downtime or service disruption</a:t>
            </a:r>
            <a:endParaRPr lang="en-US" sz="2000"/>
          </a:p>
        </p:txBody>
      </p:sp>
    </p:spTree>
    <p:extLst>
      <p:ext uri="{BB962C8B-B14F-4D97-AF65-F5344CB8AC3E}">
        <p14:creationId xmlns:p14="http://schemas.microsoft.com/office/powerpoint/2010/main" val="61131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34</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GB" sz="2400" b="1">
                <a:solidFill>
                  <a:srgbClr val="121214"/>
                </a:solidFill>
              </a:rPr>
              <a:t>Disadvantages of NoSQL</a:t>
            </a:r>
            <a:endParaRPr lang="en-IN" sz="2400" b="1"/>
          </a:p>
        </p:txBody>
      </p:sp>
      <p:sp>
        <p:nvSpPr>
          <p:cNvPr id="8" name="Rectangle 7"/>
          <p:cNvSpPr/>
          <p:nvPr/>
        </p:nvSpPr>
        <p:spPr>
          <a:xfrm>
            <a:off x="203578" y="1066800"/>
            <a:ext cx="8864221" cy="470898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t>No standardization rules</a:t>
            </a:r>
          </a:p>
          <a:p>
            <a:pPr marL="342900" indent="-342900" algn="just">
              <a:lnSpc>
                <a:spcPct val="150000"/>
              </a:lnSpc>
              <a:buFont typeface="Arial" panose="020B0604020202020204" pitchFamily="34" charset="0"/>
              <a:buChar char="•"/>
            </a:pPr>
            <a:r>
              <a:rPr lang="en-GB" sz="2000" b="1"/>
              <a:t>Limited query capabilities</a:t>
            </a:r>
          </a:p>
          <a:p>
            <a:pPr marL="342900" indent="-342900" algn="just">
              <a:lnSpc>
                <a:spcPct val="150000"/>
              </a:lnSpc>
              <a:buFont typeface="Arial" panose="020B0604020202020204" pitchFamily="34" charset="0"/>
              <a:buChar char="•"/>
            </a:pPr>
            <a:r>
              <a:rPr lang="en-GB" sz="2000"/>
              <a:t>RDBMS databases and tools are comparatively mature</a:t>
            </a:r>
          </a:p>
          <a:p>
            <a:pPr marL="342900" indent="-342900" algn="just">
              <a:lnSpc>
                <a:spcPct val="150000"/>
              </a:lnSpc>
              <a:buFont typeface="Arial" panose="020B0604020202020204" pitchFamily="34" charset="0"/>
              <a:buChar char="•"/>
            </a:pPr>
            <a:r>
              <a:rPr lang="en-GB" sz="2000"/>
              <a:t>It does not offer any traditional database capabilities, like consistency when multiple transactions are performed simultaneously.</a:t>
            </a:r>
          </a:p>
          <a:p>
            <a:pPr marL="342900" indent="-342900" algn="just">
              <a:lnSpc>
                <a:spcPct val="150000"/>
              </a:lnSpc>
              <a:buFont typeface="Arial" panose="020B0604020202020204" pitchFamily="34" charset="0"/>
              <a:buChar char="•"/>
            </a:pPr>
            <a:r>
              <a:rPr lang="en-GB" sz="2000"/>
              <a:t>When the volume of data increases it is difficult to maintain unique values as keys become difficult</a:t>
            </a:r>
          </a:p>
          <a:p>
            <a:pPr marL="342900" indent="-342900" algn="just">
              <a:lnSpc>
                <a:spcPct val="150000"/>
              </a:lnSpc>
              <a:buFont typeface="Arial" panose="020B0604020202020204" pitchFamily="34" charset="0"/>
              <a:buChar char="•"/>
            </a:pPr>
            <a:r>
              <a:rPr lang="en-GB" sz="2000" b="1"/>
              <a:t>Doesn’t work as well with relational data</a:t>
            </a:r>
          </a:p>
          <a:p>
            <a:pPr marL="342900" indent="-342900" algn="just">
              <a:lnSpc>
                <a:spcPct val="150000"/>
              </a:lnSpc>
              <a:buFont typeface="Arial" panose="020B0604020202020204" pitchFamily="34" charset="0"/>
              <a:buChar char="•"/>
            </a:pPr>
            <a:r>
              <a:rPr lang="en-GB" sz="2000"/>
              <a:t>The learning curve is stiff for new developers</a:t>
            </a:r>
          </a:p>
          <a:p>
            <a:pPr marL="342900" indent="-342900" algn="just">
              <a:lnSpc>
                <a:spcPct val="150000"/>
              </a:lnSpc>
              <a:buFont typeface="Arial" panose="020B0604020202020204" pitchFamily="34" charset="0"/>
              <a:buChar char="•"/>
            </a:pPr>
            <a:r>
              <a:rPr lang="en-GB" sz="2000"/>
              <a:t>Open source options so not so popular for enterprises.</a:t>
            </a:r>
            <a:endParaRPr lang="en-US" sz="2000"/>
          </a:p>
        </p:txBody>
      </p:sp>
    </p:spTree>
    <p:extLst>
      <p:ext uri="{BB962C8B-B14F-4D97-AF65-F5344CB8AC3E}">
        <p14:creationId xmlns:p14="http://schemas.microsoft.com/office/powerpoint/2010/main" val="34895722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35</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GB" sz="2400" b="1">
                <a:solidFill>
                  <a:srgbClr val="121214"/>
                </a:solidFill>
              </a:rPr>
              <a:t>Summary of NoSQL</a:t>
            </a:r>
            <a:endParaRPr lang="en-IN" sz="2400" b="1"/>
          </a:p>
        </p:txBody>
      </p:sp>
      <p:sp>
        <p:nvSpPr>
          <p:cNvPr id="8" name="Rectangle 7"/>
          <p:cNvSpPr/>
          <p:nvPr/>
        </p:nvSpPr>
        <p:spPr>
          <a:xfrm>
            <a:off x="203578" y="1066800"/>
            <a:ext cx="8864221" cy="470898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t>NoSQL is a non-relational DMS, that does </a:t>
            </a:r>
            <a:r>
              <a:rPr lang="en-GB" sz="2000" b="1"/>
              <a:t>not require a fixed schema</a:t>
            </a:r>
            <a:r>
              <a:rPr lang="en-GB" sz="2000"/>
              <a:t>, avoids joins, and is easy to scale</a:t>
            </a:r>
          </a:p>
          <a:p>
            <a:pPr marL="342900" indent="-342900" algn="just">
              <a:lnSpc>
                <a:spcPct val="150000"/>
              </a:lnSpc>
              <a:buFont typeface="Arial" panose="020B0604020202020204" pitchFamily="34" charset="0"/>
              <a:buChar char="•"/>
            </a:pPr>
            <a:r>
              <a:rPr lang="en-GB" sz="2000"/>
              <a:t>The concept of NoSQL databases became popular with Internet giants like </a:t>
            </a:r>
            <a:r>
              <a:rPr lang="en-GB" sz="2000" b="1"/>
              <a:t>Google, Facebook, Amazon, etc</a:t>
            </a:r>
            <a:r>
              <a:rPr lang="en-GB" sz="2000"/>
              <a:t>. who deal with huge volumes of data</a:t>
            </a:r>
          </a:p>
          <a:p>
            <a:pPr marL="342900" indent="-342900" algn="just">
              <a:lnSpc>
                <a:spcPct val="150000"/>
              </a:lnSpc>
              <a:buFont typeface="Arial" panose="020B0604020202020204" pitchFamily="34" charset="0"/>
              <a:buChar char="•"/>
            </a:pPr>
            <a:r>
              <a:rPr lang="en-GB" sz="2000"/>
              <a:t>In the year </a:t>
            </a:r>
            <a:r>
              <a:rPr lang="en-GB" sz="2000" b="1"/>
              <a:t>1998- Carlo </a:t>
            </a:r>
            <a:r>
              <a:rPr lang="en-GB" sz="2000" b="1" err="1"/>
              <a:t>Strozzi</a:t>
            </a:r>
            <a:r>
              <a:rPr lang="en-GB" sz="2000"/>
              <a:t> use the term NoSQL for his lightweight, open-source relational database</a:t>
            </a:r>
          </a:p>
          <a:p>
            <a:pPr marL="342900" indent="-342900" algn="just">
              <a:lnSpc>
                <a:spcPct val="150000"/>
              </a:lnSpc>
              <a:buFont typeface="Arial" panose="020B0604020202020204" pitchFamily="34" charset="0"/>
              <a:buChar char="•"/>
            </a:pPr>
            <a:r>
              <a:rPr lang="en-GB" sz="2000"/>
              <a:t>NoSQL databases never follow the relational model it is either schema-free or has relaxed schemas</a:t>
            </a:r>
          </a:p>
          <a:p>
            <a:pPr marL="342900" indent="-342900" algn="just">
              <a:lnSpc>
                <a:spcPct val="150000"/>
              </a:lnSpc>
              <a:buFont typeface="Arial" panose="020B0604020202020204" pitchFamily="34" charset="0"/>
              <a:buChar char="•"/>
            </a:pPr>
            <a:r>
              <a:rPr lang="en-GB" sz="2000"/>
              <a:t>Four types of NoSQL Database are 1). Key-value Pair Based 2). Column-oriented Graph 3). Graphs based 4). Document-oriented</a:t>
            </a:r>
            <a:endParaRPr lang="en-US" sz="2000"/>
          </a:p>
        </p:txBody>
      </p:sp>
    </p:spTree>
    <p:extLst>
      <p:ext uri="{BB962C8B-B14F-4D97-AF65-F5344CB8AC3E}">
        <p14:creationId xmlns:p14="http://schemas.microsoft.com/office/powerpoint/2010/main" val="17103889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36</a:t>
            </a:fld>
            <a:endParaRPr lang="en-US"/>
          </a:p>
        </p:txBody>
      </p:sp>
      <p:sp>
        <p:nvSpPr>
          <p:cNvPr id="5" name="TextBox 4"/>
          <p:cNvSpPr txBox="1"/>
          <p:nvPr/>
        </p:nvSpPr>
        <p:spPr>
          <a:xfrm>
            <a:off x="203578" y="373120"/>
            <a:ext cx="8483222" cy="461665"/>
          </a:xfrm>
          <a:prstGeom prst="rect">
            <a:avLst/>
          </a:prstGeom>
          <a:noFill/>
        </p:spPr>
        <p:txBody>
          <a:bodyPr wrap="square" rtlCol="0">
            <a:spAutoFit/>
          </a:bodyPr>
          <a:lstStyle/>
          <a:p>
            <a:r>
              <a:rPr lang="en-GB" sz="2400" b="1">
                <a:solidFill>
                  <a:srgbClr val="121214"/>
                </a:solidFill>
              </a:rPr>
              <a:t>Summary of NoSQL</a:t>
            </a:r>
            <a:endParaRPr lang="en-IN" sz="2400" b="1"/>
          </a:p>
        </p:txBody>
      </p:sp>
      <p:sp>
        <p:nvSpPr>
          <p:cNvPr id="8" name="Rectangle 7"/>
          <p:cNvSpPr/>
          <p:nvPr/>
        </p:nvSpPr>
        <p:spPr>
          <a:xfrm>
            <a:off x="203578" y="1066800"/>
            <a:ext cx="8864221" cy="3785652"/>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t>NoSQL can handle structured, semi-structured, and unstructured data with equal effect</a:t>
            </a:r>
          </a:p>
          <a:p>
            <a:pPr marL="342900" indent="-342900" algn="just">
              <a:lnSpc>
                <a:spcPct val="150000"/>
              </a:lnSpc>
              <a:buFont typeface="Arial" panose="020B0604020202020204" pitchFamily="34" charset="0"/>
              <a:buChar char="•"/>
            </a:pPr>
            <a:r>
              <a:rPr lang="en-GB" sz="2000" b="1"/>
              <a:t>CAP theorem consists of three words Consistency, Availability, and Partition Tolerance</a:t>
            </a:r>
          </a:p>
          <a:p>
            <a:pPr marL="342900" indent="-342900" algn="just">
              <a:lnSpc>
                <a:spcPct val="150000"/>
              </a:lnSpc>
              <a:buFont typeface="Arial" panose="020B0604020202020204" pitchFamily="34" charset="0"/>
              <a:buChar char="•"/>
            </a:pPr>
            <a:r>
              <a:rPr lang="en-GB" sz="2000"/>
              <a:t>The BASE stands for </a:t>
            </a:r>
            <a:r>
              <a:rPr lang="en-GB" sz="2000" b="1"/>
              <a:t>Basically Available, Soft state, Eventual consistency</a:t>
            </a:r>
          </a:p>
          <a:p>
            <a:pPr marL="342900" indent="-342900" algn="just">
              <a:lnSpc>
                <a:spcPct val="150000"/>
              </a:lnSpc>
              <a:buFont typeface="Arial" panose="020B0604020202020204" pitchFamily="34" charset="0"/>
              <a:buChar char="•"/>
            </a:pPr>
            <a:r>
              <a:rPr lang="en-GB" sz="2000"/>
              <a:t>The term “eventual consistency” means to have copies of data on multiple machines to get high availability and scalability</a:t>
            </a:r>
          </a:p>
          <a:p>
            <a:pPr marL="342900" indent="-342900" algn="just">
              <a:lnSpc>
                <a:spcPct val="150000"/>
              </a:lnSpc>
              <a:buFont typeface="Arial" panose="020B0604020202020204" pitchFamily="34" charset="0"/>
              <a:buChar char="•"/>
            </a:pPr>
            <a:r>
              <a:rPr lang="en-GB" sz="2000"/>
              <a:t>NoSQL offer limited query capabilities</a:t>
            </a:r>
            <a:endParaRPr lang="en-US" sz="2000"/>
          </a:p>
        </p:txBody>
      </p:sp>
    </p:spTree>
    <p:extLst>
      <p:ext uri="{BB962C8B-B14F-4D97-AF65-F5344CB8AC3E}">
        <p14:creationId xmlns:p14="http://schemas.microsoft.com/office/powerpoint/2010/main" val="16978607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US" smtClean="0"/>
              <a:pPr/>
              <a:t>37</a:t>
            </a:fld>
            <a:endParaRPr lang="en-US"/>
          </a:p>
        </p:txBody>
      </p:sp>
      <p:pic>
        <p:nvPicPr>
          <p:cNvPr id="17410" name="Picture 2" descr="Clustering of graphs and search of assemblages"/>
          <p:cNvPicPr>
            <a:picLocks noChangeAspect="1" noChangeArrowheads="1"/>
          </p:cNvPicPr>
          <p:nvPr/>
        </p:nvPicPr>
        <p:blipFill rotWithShape="1">
          <a:blip r:embed="rId2">
            <a:extLst>
              <a:ext uri="{28A0092B-C50C-407E-A947-70E740481C1C}">
                <a14:useLocalDpi xmlns:a14="http://schemas.microsoft.com/office/drawing/2010/main" val="0"/>
              </a:ext>
            </a:extLst>
          </a:blip>
          <a:srcRect t="6666" b="17778"/>
          <a:stretch/>
        </p:blipFill>
        <p:spPr bwMode="auto">
          <a:xfrm>
            <a:off x="-1" y="457200"/>
            <a:ext cx="9134477" cy="5181600"/>
          </a:xfrm>
          <a:prstGeom prst="rect">
            <a:avLst/>
          </a:prstGeom>
          <a:extLst>
            <a:ext uri="{909E8E84-426E-40DD-AFC4-6F175D3DCCD1}">
              <a14:hiddenFill xmlns:a14="http://schemas.microsoft.com/office/drawing/2010/main">
                <a:solidFill>
                  <a:srgbClr val="FFFFFF"/>
                </a:solidFill>
              </a14:hiddenFill>
            </a:ext>
          </a:extLst>
        </p:spPr>
      </p:pic>
      <p:sp>
        <p:nvSpPr>
          <p:cNvPr id="2" name="Footer Placeholder 1">
            <a:extLst>
              <a:ext uri="{FF2B5EF4-FFF2-40B4-BE49-F238E27FC236}">
                <a16:creationId xmlns:a16="http://schemas.microsoft.com/office/drawing/2014/main" id="{06D4F69F-5146-49E3-921C-42C19CDF0728}"/>
              </a:ext>
            </a:extLst>
          </p:cNvPr>
          <p:cNvSpPr>
            <a:spLocks noGrp="1"/>
          </p:cNvSpPr>
          <p:nvPr>
            <p:ph type="ftr" sz="quarter" idx="11"/>
          </p:nvPr>
        </p:nvSpPr>
        <p:spPr/>
        <p:txBody>
          <a:bodyPr/>
          <a:lstStyle/>
          <a:p>
            <a:r>
              <a:rPr lang="en-US"/>
              <a:t>CSE2024 NoSQL Databases</a:t>
            </a:r>
          </a:p>
        </p:txBody>
      </p:sp>
    </p:spTree>
    <p:extLst>
      <p:ext uri="{BB962C8B-B14F-4D97-AF65-F5344CB8AC3E}">
        <p14:creationId xmlns:p14="http://schemas.microsoft.com/office/powerpoint/2010/main" val="1639119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solidFill>
                  <a:srgbClr val="000000"/>
                </a:solidFill>
              </a:rPr>
              <a:t>Data is stored in key/value pairs. It is designed in such a way to handle lots of data and heavy load.</a:t>
            </a:r>
          </a:p>
          <a:p>
            <a:pPr marL="342900" indent="-342900" algn="just">
              <a:lnSpc>
                <a:spcPct val="150000"/>
              </a:lnSpc>
              <a:buFont typeface="Arial" panose="020B0604020202020204" pitchFamily="34" charset="0"/>
              <a:buChar char="•"/>
            </a:pPr>
            <a:r>
              <a:rPr lang="en-GB" sz="2000">
                <a:solidFill>
                  <a:srgbClr val="000000"/>
                </a:solidFill>
              </a:rPr>
              <a:t>Key-value pair storage databases store data as a hash table where each key is unique, and the value can be a </a:t>
            </a:r>
            <a:r>
              <a:rPr lang="en-GB" sz="2000" b="1">
                <a:solidFill>
                  <a:srgbClr val="000000"/>
                </a:solidFill>
              </a:rPr>
              <a:t>JSON, BLOB(Binary Large Objects), string, etc.</a:t>
            </a:r>
            <a:endParaRPr lang="en-US" sz="2000" b="1">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4</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Key Value Pair Based</a:t>
            </a:r>
            <a:endParaRPr lang="en-IN" sz="2400" b="1"/>
          </a:p>
        </p:txBody>
      </p:sp>
      <p:pic>
        <p:nvPicPr>
          <p:cNvPr id="6" name="Picture 5"/>
          <p:cNvPicPr>
            <a:picLocks noChangeAspect="1"/>
          </p:cNvPicPr>
          <p:nvPr/>
        </p:nvPicPr>
        <p:blipFill rotWithShape="1">
          <a:blip r:embed="rId2"/>
          <a:srcRect l="16618" t="34375" r="47072" b="23959"/>
          <a:stretch/>
        </p:blipFill>
        <p:spPr>
          <a:xfrm>
            <a:off x="5054220" y="3984040"/>
            <a:ext cx="3861180" cy="2240843"/>
          </a:xfrm>
          <a:prstGeom prst="rect">
            <a:avLst/>
          </a:prstGeom>
        </p:spPr>
      </p:pic>
      <p:pic>
        <p:nvPicPr>
          <p:cNvPr id="1026" name="Picture 2" descr="https://www.guru99.com/images/1/101818_0537_NoSQLTutori5.png"/>
          <p:cNvPicPr>
            <a:picLocks noChangeAspect="1" noChangeArrowheads="1"/>
          </p:cNvPicPr>
          <p:nvPr/>
        </p:nvPicPr>
        <p:blipFill rotWithShape="1">
          <a:blip r:embed="rId3">
            <a:extLst>
              <a:ext uri="{28A0092B-C50C-407E-A947-70E740481C1C}">
                <a14:useLocalDpi xmlns:a14="http://schemas.microsoft.com/office/drawing/2010/main" val="0"/>
              </a:ext>
            </a:extLst>
          </a:blip>
          <a:srcRect r="77074"/>
          <a:stretch/>
        </p:blipFill>
        <p:spPr bwMode="auto">
          <a:xfrm>
            <a:off x="203579" y="3533852"/>
            <a:ext cx="2112575" cy="20662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0112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470898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solidFill>
                  <a:srgbClr val="000000"/>
                </a:solidFill>
              </a:rPr>
              <a:t>Column-oriented databases work on columns and are based </a:t>
            </a:r>
            <a:r>
              <a:rPr lang="en-GB" sz="2000" b="1">
                <a:solidFill>
                  <a:srgbClr val="000000"/>
                </a:solidFill>
              </a:rPr>
              <a:t>on </a:t>
            </a:r>
            <a:r>
              <a:rPr lang="en-GB" sz="2000" b="1" err="1">
                <a:solidFill>
                  <a:srgbClr val="000000"/>
                </a:solidFill>
              </a:rPr>
              <a:t>BigTable</a:t>
            </a:r>
            <a:r>
              <a:rPr lang="en-GB" sz="2000" b="1">
                <a:solidFill>
                  <a:srgbClr val="000000"/>
                </a:solidFill>
              </a:rPr>
              <a:t> paper by Google.</a:t>
            </a:r>
            <a:r>
              <a:rPr lang="en-GB" sz="2000">
                <a:solidFill>
                  <a:srgbClr val="000000"/>
                </a:solidFill>
              </a:rPr>
              <a:t> Every column is treated separately. Values of single-column databases are stored contiguously.</a:t>
            </a:r>
          </a:p>
          <a:p>
            <a:pPr marL="342900" indent="-342900" algn="just">
              <a:lnSpc>
                <a:spcPct val="150000"/>
              </a:lnSpc>
              <a:buFont typeface="Arial" panose="020B0604020202020204" pitchFamily="34" charset="0"/>
              <a:buChar char="•"/>
            </a:pPr>
            <a:r>
              <a:rPr lang="en-GB" sz="2000">
                <a:solidFill>
                  <a:srgbClr val="000000"/>
                </a:solidFill>
              </a:rPr>
              <a:t>Column-based </a:t>
            </a:r>
            <a:r>
              <a:rPr lang="en-GB" sz="2000" b="1">
                <a:solidFill>
                  <a:srgbClr val="000000"/>
                </a:solidFill>
              </a:rPr>
              <a:t>NoSQL databases are widely used to manage data warehouses, business intelligence</a:t>
            </a:r>
            <a:r>
              <a:rPr lang="en-GB" sz="2000">
                <a:solidFill>
                  <a:srgbClr val="000000"/>
                </a:solidFill>
              </a:rPr>
              <a:t>, CRM, and Library card </a:t>
            </a:r>
            <a:r>
              <a:rPr lang="en-GB" sz="2000" err="1">
                <a:solidFill>
                  <a:srgbClr val="000000"/>
                </a:solidFill>
              </a:rPr>
              <a:t>catalogs</a:t>
            </a:r>
            <a:r>
              <a:rPr lang="en-GB" sz="2000">
                <a:solidFill>
                  <a:srgbClr val="000000"/>
                </a:solidFill>
              </a:rPr>
              <a:t>.</a:t>
            </a: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5</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Column-based</a:t>
            </a:r>
            <a:endParaRPr lang="en-IN" sz="2400" b="1"/>
          </a:p>
        </p:txBody>
      </p:sp>
      <p:pic>
        <p:nvPicPr>
          <p:cNvPr id="7" name="Picture 6"/>
          <p:cNvPicPr>
            <a:picLocks noChangeAspect="1"/>
          </p:cNvPicPr>
          <p:nvPr/>
        </p:nvPicPr>
        <p:blipFill>
          <a:blip r:embed="rId2"/>
          <a:stretch>
            <a:fillRect/>
          </a:stretch>
        </p:blipFill>
        <p:spPr>
          <a:xfrm>
            <a:off x="5708375" y="4371998"/>
            <a:ext cx="3407959" cy="1755800"/>
          </a:xfrm>
          <a:prstGeom prst="rect">
            <a:avLst/>
          </a:prstGeom>
        </p:spPr>
      </p:pic>
      <p:pic>
        <p:nvPicPr>
          <p:cNvPr id="8" name="Picture 7"/>
          <p:cNvPicPr>
            <a:picLocks noChangeAspect="1"/>
          </p:cNvPicPr>
          <p:nvPr/>
        </p:nvPicPr>
        <p:blipFill>
          <a:blip r:embed="rId3"/>
          <a:stretch>
            <a:fillRect/>
          </a:stretch>
        </p:blipFill>
        <p:spPr>
          <a:xfrm>
            <a:off x="3124200" y="3832520"/>
            <a:ext cx="1981372" cy="2066723"/>
          </a:xfrm>
          <a:prstGeom prst="rect">
            <a:avLst/>
          </a:prstGeom>
        </p:spPr>
      </p:pic>
    </p:spTree>
    <p:extLst>
      <p:ext uri="{BB962C8B-B14F-4D97-AF65-F5344CB8AC3E}">
        <p14:creationId xmlns:p14="http://schemas.microsoft.com/office/powerpoint/2010/main" val="10196610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470898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solidFill>
                  <a:srgbClr val="000000"/>
                </a:solidFill>
              </a:rPr>
              <a:t>Document-Oriented </a:t>
            </a:r>
            <a:r>
              <a:rPr lang="en-GB" sz="2000" b="1">
                <a:solidFill>
                  <a:srgbClr val="000000"/>
                </a:solidFill>
              </a:rPr>
              <a:t>NoSQL DB stores and retrieves data as a key value </a:t>
            </a:r>
            <a:r>
              <a:rPr lang="en-GB" sz="2000">
                <a:solidFill>
                  <a:srgbClr val="000000"/>
                </a:solidFill>
              </a:rPr>
              <a:t>pair but the value part is stored as a document. The document is stored in JSON or XML formats. The value is understood by the DB and can be queried.</a:t>
            </a: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6</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Document-Oriented:</a:t>
            </a:r>
            <a:endParaRPr lang="en-IN" sz="2400" b="1"/>
          </a:p>
        </p:txBody>
      </p:sp>
      <p:pic>
        <p:nvPicPr>
          <p:cNvPr id="7" name="Picture 6"/>
          <p:cNvPicPr>
            <a:picLocks noChangeAspect="1"/>
          </p:cNvPicPr>
          <p:nvPr/>
        </p:nvPicPr>
        <p:blipFill>
          <a:blip r:embed="rId2"/>
          <a:stretch>
            <a:fillRect/>
          </a:stretch>
        </p:blipFill>
        <p:spPr>
          <a:xfrm>
            <a:off x="5120487" y="4267200"/>
            <a:ext cx="4005419" cy="1860598"/>
          </a:xfrm>
          <a:prstGeom prst="rect">
            <a:avLst/>
          </a:prstGeom>
        </p:spPr>
      </p:pic>
      <p:pic>
        <p:nvPicPr>
          <p:cNvPr id="9" name="Picture 8"/>
          <p:cNvPicPr>
            <a:picLocks noChangeAspect="1"/>
          </p:cNvPicPr>
          <p:nvPr/>
        </p:nvPicPr>
        <p:blipFill>
          <a:blip r:embed="rId3"/>
          <a:stretch>
            <a:fillRect/>
          </a:stretch>
        </p:blipFill>
        <p:spPr>
          <a:xfrm>
            <a:off x="736834" y="3429000"/>
            <a:ext cx="1676545" cy="2012103"/>
          </a:xfrm>
          <a:prstGeom prst="rect">
            <a:avLst/>
          </a:prstGeom>
        </p:spPr>
      </p:pic>
    </p:spTree>
    <p:extLst>
      <p:ext uri="{BB962C8B-B14F-4D97-AF65-F5344CB8AC3E}">
        <p14:creationId xmlns:p14="http://schemas.microsoft.com/office/powerpoint/2010/main" val="33409426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46628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solidFill>
                  <a:srgbClr val="000000"/>
                </a:solidFill>
              </a:rPr>
              <a:t>A graph-type database stores entities as well the relations amongst those entities. </a:t>
            </a:r>
            <a:r>
              <a:rPr lang="en-GB" sz="2000" b="1">
                <a:solidFill>
                  <a:srgbClr val="000000"/>
                </a:solidFill>
              </a:rPr>
              <a:t>The entity is stored as a node with the relationship as edges</a:t>
            </a:r>
            <a:r>
              <a:rPr lang="en-GB" sz="2000">
                <a:solidFill>
                  <a:srgbClr val="000000"/>
                </a:solidFill>
              </a:rPr>
              <a:t>. An edge gives a relationship between nodes. Every node and edge has a unique identifier.</a:t>
            </a:r>
          </a:p>
          <a:p>
            <a:pPr marL="342900" indent="-342900" algn="just">
              <a:lnSpc>
                <a:spcPct val="150000"/>
              </a:lnSpc>
              <a:buFont typeface="Arial" panose="020B0604020202020204" pitchFamily="34" charset="0"/>
              <a:buChar char="•"/>
            </a:pPr>
            <a:r>
              <a:rPr lang="en-GB"/>
              <a:t>Graph base database mostly used for </a:t>
            </a:r>
            <a:r>
              <a:rPr lang="en-GB" b="1"/>
              <a:t>social networks, logistics, spatial data.</a:t>
            </a: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7</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Graph Based</a:t>
            </a:r>
            <a:endParaRPr lang="en-IN" sz="2400" b="1"/>
          </a:p>
        </p:txBody>
      </p:sp>
      <p:pic>
        <p:nvPicPr>
          <p:cNvPr id="7" name="Picture 6"/>
          <p:cNvPicPr>
            <a:picLocks noChangeAspect="1"/>
          </p:cNvPicPr>
          <p:nvPr/>
        </p:nvPicPr>
        <p:blipFill>
          <a:blip r:embed="rId2"/>
          <a:stretch>
            <a:fillRect/>
          </a:stretch>
        </p:blipFill>
        <p:spPr>
          <a:xfrm>
            <a:off x="5748770" y="3581437"/>
            <a:ext cx="3381375" cy="2957477"/>
          </a:xfrm>
          <a:prstGeom prst="rect">
            <a:avLst/>
          </a:prstGeom>
        </p:spPr>
      </p:pic>
      <p:pic>
        <p:nvPicPr>
          <p:cNvPr id="10" name="Picture 6" descr="https://www.guru99.com/images/1/101818_0537_NoSQLTutori5.png"/>
          <p:cNvPicPr>
            <a:picLocks noChangeAspect="1" noChangeArrowheads="1"/>
          </p:cNvPicPr>
          <p:nvPr/>
        </p:nvPicPr>
        <p:blipFill rotWithShape="1">
          <a:blip r:embed="rId3">
            <a:extLst>
              <a:ext uri="{28A0092B-C50C-407E-A947-70E740481C1C}">
                <a14:useLocalDpi xmlns:a14="http://schemas.microsoft.com/office/drawing/2010/main" val="0"/>
              </a:ext>
            </a:extLst>
          </a:blip>
          <a:srcRect l="76829"/>
          <a:stretch/>
        </p:blipFill>
        <p:spPr bwMode="auto">
          <a:xfrm>
            <a:off x="2971800" y="3576297"/>
            <a:ext cx="2339975" cy="2528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47971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8</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Concurrency and Integration</a:t>
            </a:r>
            <a:endParaRPr lang="en-IN" sz="2400" b="1"/>
          </a:p>
        </p:txBody>
      </p:sp>
      <p:sp>
        <p:nvSpPr>
          <p:cNvPr id="8" name="Rectangle 7"/>
          <p:cNvSpPr/>
          <p:nvPr/>
        </p:nvSpPr>
        <p:spPr>
          <a:xfrm>
            <a:off x="330958" y="1190262"/>
            <a:ext cx="8584442" cy="655564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b="1">
                <a:solidFill>
                  <a:srgbClr val="000000"/>
                </a:solidFill>
              </a:rPr>
              <a:t>Concurrency Control </a:t>
            </a:r>
            <a:r>
              <a:rPr lang="en-GB" sz="2000">
                <a:solidFill>
                  <a:srgbClr val="000000"/>
                </a:solidFill>
              </a:rPr>
              <a:t>in Database Management System is a procedure of managing simultaneous operations without conflicting with each other. It ensures that Database transactions are performed concurrently and accurately to produce correct results without violating the data integrity of the respective Database.</a:t>
            </a:r>
          </a:p>
          <a:p>
            <a:pPr marL="342900" indent="-342900" algn="just">
              <a:lnSpc>
                <a:spcPct val="150000"/>
              </a:lnSpc>
              <a:buFont typeface="Arial" panose="020B0604020202020204" pitchFamily="34" charset="0"/>
              <a:buChar char="•"/>
            </a:pPr>
            <a:r>
              <a:rPr lang="en-GB" sz="2000" b="1">
                <a:solidFill>
                  <a:srgbClr val="000000"/>
                </a:solidFill>
              </a:rPr>
              <a:t>Database integration </a:t>
            </a:r>
            <a:r>
              <a:rPr lang="en-GB" sz="2000">
                <a:solidFill>
                  <a:srgbClr val="000000"/>
                </a:solidFill>
              </a:rPr>
              <a:t>is the process used to aggregate information from multiple sources—like social media, sensor data from </a:t>
            </a:r>
            <a:r>
              <a:rPr lang="en-GB" sz="2000" err="1">
                <a:solidFill>
                  <a:srgbClr val="000000"/>
                </a:solidFill>
              </a:rPr>
              <a:t>IoT</a:t>
            </a:r>
            <a:r>
              <a:rPr lang="en-GB" sz="2000">
                <a:solidFill>
                  <a:srgbClr val="000000"/>
                </a:solidFill>
              </a:rPr>
              <a:t>, data warehouses, customer transactions, and more—and share a current, clean version of it across an organization.</a:t>
            </a: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Tree>
    <p:extLst>
      <p:ext uri="{BB962C8B-B14F-4D97-AF65-F5344CB8AC3E}">
        <p14:creationId xmlns:p14="http://schemas.microsoft.com/office/powerpoint/2010/main" val="3974703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58" y="1190262"/>
            <a:ext cx="8584442" cy="2400657"/>
          </a:xfrm>
          <a:prstGeom prst="rect">
            <a:avLst/>
          </a:prstGeom>
        </p:spPr>
        <p:txBody>
          <a:bodyPr wrap="square">
            <a:spAutoFit/>
          </a:bodyPr>
          <a:lstStyle/>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sp>
        <p:nvSpPr>
          <p:cNvPr id="3" name="Footer Placeholder 2"/>
          <p:cNvSpPr>
            <a:spLocks noGrp="1"/>
          </p:cNvSpPr>
          <p:nvPr>
            <p:ph type="ftr" sz="quarter" idx="11"/>
          </p:nvPr>
        </p:nvSpPr>
        <p:spPr/>
        <p:txBody>
          <a:bodyPr/>
          <a:lstStyle/>
          <a:p>
            <a:r>
              <a:rPr lang="en-US"/>
              <a:t>CSE2024 NoSQL Databases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9</a:t>
            </a:fld>
            <a:endParaRPr lang="en-US"/>
          </a:p>
        </p:txBody>
      </p:sp>
      <p:sp>
        <p:nvSpPr>
          <p:cNvPr id="5" name="TextBox 4"/>
          <p:cNvSpPr txBox="1"/>
          <p:nvPr/>
        </p:nvSpPr>
        <p:spPr>
          <a:xfrm>
            <a:off x="203579" y="373120"/>
            <a:ext cx="4419600" cy="461665"/>
          </a:xfrm>
          <a:prstGeom prst="rect">
            <a:avLst/>
          </a:prstGeom>
          <a:noFill/>
        </p:spPr>
        <p:txBody>
          <a:bodyPr wrap="square" rtlCol="0">
            <a:spAutoFit/>
          </a:bodyPr>
          <a:lstStyle/>
          <a:p>
            <a:r>
              <a:rPr lang="en-US" sz="2400" b="1">
                <a:solidFill>
                  <a:srgbClr val="121214"/>
                </a:solidFill>
              </a:rPr>
              <a:t>ACID</a:t>
            </a:r>
            <a:endParaRPr lang="en-IN" sz="2400" b="1"/>
          </a:p>
        </p:txBody>
      </p:sp>
      <p:sp>
        <p:nvSpPr>
          <p:cNvPr id="8" name="Rectangle 7"/>
          <p:cNvSpPr/>
          <p:nvPr/>
        </p:nvSpPr>
        <p:spPr>
          <a:xfrm>
            <a:off x="330958" y="1190262"/>
            <a:ext cx="8584442" cy="2862322"/>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a:solidFill>
                  <a:srgbClr val="000000"/>
                </a:solidFill>
              </a:rPr>
              <a:t>ACID Properties are used for maintaining the integrity of the database during transaction processing.</a:t>
            </a:r>
          </a:p>
          <a:p>
            <a:pPr marL="342900" indent="-342900" algn="just">
              <a:lnSpc>
                <a:spcPct val="150000"/>
              </a:lnSpc>
              <a:buFont typeface="Arial" panose="020B0604020202020204" pitchFamily="34" charset="0"/>
              <a:buChar char="•"/>
            </a:pPr>
            <a:r>
              <a:rPr lang="en-GB" sz="2000">
                <a:solidFill>
                  <a:srgbClr val="000000"/>
                </a:solidFill>
              </a:rPr>
              <a:t>The ACID in DBMS stands for </a:t>
            </a:r>
            <a:r>
              <a:rPr lang="en-GB" sz="2000" b="1">
                <a:solidFill>
                  <a:srgbClr val="000000"/>
                </a:solidFill>
              </a:rPr>
              <a:t>A</a:t>
            </a:r>
            <a:r>
              <a:rPr lang="en-GB" sz="2000">
                <a:solidFill>
                  <a:srgbClr val="000000"/>
                </a:solidFill>
              </a:rPr>
              <a:t>tomicity, </a:t>
            </a:r>
            <a:r>
              <a:rPr lang="en-GB" sz="2000" b="1">
                <a:solidFill>
                  <a:srgbClr val="000000"/>
                </a:solidFill>
              </a:rPr>
              <a:t>C</a:t>
            </a:r>
            <a:r>
              <a:rPr lang="en-GB" sz="2000">
                <a:solidFill>
                  <a:srgbClr val="000000"/>
                </a:solidFill>
              </a:rPr>
              <a:t>onsistency, </a:t>
            </a:r>
            <a:r>
              <a:rPr lang="en-GB" sz="2000" b="1">
                <a:solidFill>
                  <a:srgbClr val="000000"/>
                </a:solidFill>
              </a:rPr>
              <a:t>I</a:t>
            </a:r>
            <a:r>
              <a:rPr lang="en-GB" sz="2000">
                <a:solidFill>
                  <a:srgbClr val="000000"/>
                </a:solidFill>
              </a:rPr>
              <a:t>solation, and </a:t>
            </a:r>
            <a:r>
              <a:rPr lang="en-GB" sz="2000" b="1">
                <a:solidFill>
                  <a:srgbClr val="000000"/>
                </a:solidFill>
              </a:rPr>
              <a:t>D</a:t>
            </a:r>
            <a:r>
              <a:rPr lang="en-GB" sz="2000">
                <a:solidFill>
                  <a:srgbClr val="000000"/>
                </a:solidFill>
              </a:rPr>
              <a:t>urability. </a:t>
            </a:r>
          </a:p>
          <a:p>
            <a:pPr marL="342900" indent="-342900" algn="just">
              <a:lnSpc>
                <a:spcPct val="150000"/>
              </a:lnSpc>
              <a:buFont typeface="Arial" panose="020B0604020202020204" pitchFamily="34" charset="0"/>
              <a:buChar char="•"/>
            </a:pPr>
            <a:endParaRPr lang="en-GB" sz="2000">
              <a:solidFill>
                <a:srgbClr val="000000"/>
              </a:solidFill>
            </a:endParaRPr>
          </a:p>
          <a:p>
            <a:pPr marL="342900" indent="-342900" algn="just">
              <a:lnSpc>
                <a:spcPct val="150000"/>
              </a:lnSpc>
              <a:buFont typeface="Arial" panose="020B0604020202020204" pitchFamily="34" charset="0"/>
              <a:buChar char="•"/>
            </a:pPr>
            <a:endParaRPr lang="en-US" sz="2000">
              <a:solidFill>
                <a:srgbClr val="000000"/>
              </a:solidFill>
            </a:endParaRPr>
          </a:p>
        </p:txBody>
      </p:sp>
      <p:pic>
        <p:nvPicPr>
          <p:cNvPr id="6" name="Picture 5"/>
          <p:cNvPicPr>
            <a:picLocks noChangeAspect="1"/>
          </p:cNvPicPr>
          <p:nvPr/>
        </p:nvPicPr>
        <p:blipFill>
          <a:blip r:embed="rId2"/>
          <a:stretch>
            <a:fillRect/>
          </a:stretch>
        </p:blipFill>
        <p:spPr>
          <a:xfrm>
            <a:off x="5562600" y="3946396"/>
            <a:ext cx="3276600" cy="2171701"/>
          </a:xfrm>
          <a:prstGeom prst="rect">
            <a:avLst/>
          </a:prstGeom>
        </p:spPr>
      </p:pic>
    </p:spTree>
    <p:extLst>
      <p:ext uri="{BB962C8B-B14F-4D97-AF65-F5344CB8AC3E}">
        <p14:creationId xmlns:p14="http://schemas.microsoft.com/office/powerpoint/2010/main" val="355780812"/>
      </p:ext>
    </p:extLst>
  </p:cSld>
  <p:clrMapOvr>
    <a:masterClrMapping/>
  </p:clrMapOvr>
</p:sld>
</file>

<file path=ppt/theme/theme1.xml><?xml version="1.0" encoding="utf-8"?>
<a:theme xmlns:a="http://schemas.openxmlformats.org/drawingml/2006/main" name="Thiru_Regular">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iru_Regular" id="{8307898E-903F-4964-A0DF-A6DCECB060AB}" vid="{55A8074A-D5AE-4568-A496-E28AC65B10B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C5D568D1BE644EB353EEECCF79BC04" ma:contentTypeVersion="14" ma:contentTypeDescription="Create a new document." ma:contentTypeScope="" ma:versionID="f1bd7f5d19ebd62f05046cd17e74aa72">
  <xsd:schema xmlns:xsd="http://www.w3.org/2001/XMLSchema" xmlns:xs="http://www.w3.org/2001/XMLSchema" xmlns:p="http://schemas.microsoft.com/office/2006/metadata/properties" xmlns:ns2="43204bce-41e0-45bd-9649-fdf2553f0fcc" xmlns:ns3="10094997-2ed6-49d6-803a-ff3d53e7248f" targetNamespace="http://schemas.microsoft.com/office/2006/metadata/properties" ma:root="true" ma:fieldsID="130b8dec2823cb54b25f7ba7dd4eb9e2" ns2:_="" ns3:_="">
    <xsd:import namespace="43204bce-41e0-45bd-9649-fdf2553f0fcc"/>
    <xsd:import namespace="10094997-2ed6-49d6-803a-ff3d53e7248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SearchProperties" minOccurs="0"/>
                <xsd:element ref="ns2:chandraprak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3204bce-41e0-45bd-9649-fdf2553f0f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d4626717-1439-4315-99ce-985d7ba5c11b"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element name="chandraprakash" ma:index="21" nillable="true" ma:displayName="chandra prakash" ma:format="Dropdown" ma:internalName="chandraprakash">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0094997-2ed6-49d6-803a-ff3d53e7248f"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10226a7d-65cb-43c0-83ad-096824d6fa4b}" ma:internalName="TaxCatchAll" ma:showField="CatchAllData" ma:web="10094997-2ed6-49d6-803a-ff3d53e7248f">
      <xsd:complexType>
        <xsd:complexContent>
          <xsd:extension base="dms:MultiChoiceLookup">
            <xsd:sequence>
              <xsd:element name="Value" type="dms:Lookup" maxOccurs="unbounded" minOccurs="0" nillable="true"/>
            </xsd:sequence>
          </xsd:extension>
        </xsd:complexContent>
      </xsd:complexType>
    </xsd:element>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10094997-2ed6-49d6-803a-ff3d53e7248f" xsi:nil="true"/>
    <lcf76f155ced4ddcb4097134ff3c332f xmlns="43204bce-41e0-45bd-9649-fdf2553f0fcc">
      <Terms xmlns="http://schemas.microsoft.com/office/infopath/2007/PartnerControls"/>
    </lcf76f155ced4ddcb4097134ff3c332f>
    <chandraprakash xmlns="43204bce-41e0-45bd-9649-fdf2553f0fcc" xsi:nil="true"/>
  </documentManagement>
</p:properties>
</file>

<file path=customXml/itemProps1.xml><?xml version="1.0" encoding="utf-8"?>
<ds:datastoreItem xmlns:ds="http://schemas.openxmlformats.org/officeDocument/2006/customXml" ds:itemID="{4026F95B-51AA-40E2-AEAA-30F1E3002D7F}"/>
</file>

<file path=customXml/itemProps2.xml><?xml version="1.0" encoding="utf-8"?>
<ds:datastoreItem xmlns:ds="http://schemas.openxmlformats.org/officeDocument/2006/customXml" ds:itemID="{C0FDA373-D5CF-4F0F-A826-9892AA050C92}">
  <ds:schemaRefs>
    <ds:schemaRef ds:uri="http://schemas.microsoft.com/sharepoint/v3/contenttype/forms"/>
  </ds:schemaRefs>
</ds:datastoreItem>
</file>

<file path=customXml/itemProps3.xml><?xml version="1.0" encoding="utf-8"?>
<ds:datastoreItem xmlns:ds="http://schemas.openxmlformats.org/officeDocument/2006/customXml" ds:itemID="{15DFE7C8-44AE-4CA0-BC1C-D7A115A2224E}">
  <ds:schemaRefs>
    <ds:schemaRef ds:uri="00af665b-9cc2-4010-a7f6-c2696d1560f6"/>
    <ds:schemaRef ds:uri="10094997-2ed6-49d6-803a-ff3d53e7248f"/>
    <ds:schemaRef ds:uri="43204bce-41e0-45bd-9649-fdf2553f0fc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On-screen Show (4:3)</PresentationFormat>
  <Slides>37</Slides>
  <Notes>1</Notes>
  <HiddenSlides>0</HiddenSlide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Thiru_Regular</vt:lpstr>
      <vt:lpstr>PowerPoint Presentation</vt:lpstr>
      <vt:lpstr>Module 1 : NoSQL Database Architectures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Thiruselvan Subramanian</dc:creator>
  <cp:revision>1</cp:revision>
  <dcterms:created xsi:type="dcterms:W3CDTF">2006-08-16T00:00:00Z</dcterms:created>
  <dcterms:modified xsi:type="dcterms:W3CDTF">2022-10-21T06:50:34Z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0x01010056C5D568D1BE644EB353EEECCF79BC04</vt:lpwstr>
  </property>
  <property fmtid="{D5CDD505-2E9C-101B-9397-08002B2CF9AE}" pid="3" name="MediaServiceImageTags">
    <vt:lpwstr/>
  </property>
</Properties>
</file>

<file path=docProps/thumbnail.jpeg>
</file>